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324A"/>
    <a:srgbClr val="02B1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79" d="100"/>
          <a:sy n="79" d="100"/>
        </p:scale>
        <p:origin x="24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EFB-D309-4D6C-AD3F-6DFAECCDDB82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FEEC-F979-4015-8DC1-B9A76F7F76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236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EFB-D309-4D6C-AD3F-6DFAECCDDB82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FEEC-F979-4015-8DC1-B9A76F7F76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23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EFB-D309-4D6C-AD3F-6DFAECCDDB82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FEEC-F979-4015-8DC1-B9A76F7F76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176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EFB-D309-4D6C-AD3F-6DFAECCDDB82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FEEC-F979-4015-8DC1-B9A76F7F76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1428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EFB-D309-4D6C-AD3F-6DFAECCDDB82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FEEC-F979-4015-8DC1-B9A76F7F76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993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EFB-D309-4D6C-AD3F-6DFAECCDDB82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FEEC-F979-4015-8DC1-B9A76F7F76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759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EFB-D309-4D6C-AD3F-6DFAECCDDB82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FEEC-F979-4015-8DC1-B9A76F7F76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547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EFB-D309-4D6C-AD3F-6DFAECCDDB82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FEEC-F979-4015-8DC1-B9A76F7F76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042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EFB-D309-4D6C-AD3F-6DFAECCDDB82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FEEC-F979-4015-8DC1-B9A76F7F76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135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EFB-D309-4D6C-AD3F-6DFAECCDDB82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FEEC-F979-4015-8DC1-B9A76F7F76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510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EFB-D309-4D6C-AD3F-6DFAECCDDB82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FEEC-F979-4015-8DC1-B9A76F7F76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412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6FEFB-D309-4D6C-AD3F-6DFAECCDDB82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FFEEC-F979-4015-8DC1-B9A76F7F76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763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771D86-56B5-04D1-9EB1-3DB9424BF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2150918"/>
            <a:ext cx="5829300" cy="1865377"/>
          </a:xfrm>
        </p:spPr>
        <p:txBody>
          <a:bodyPr>
            <a:normAutofit/>
          </a:bodyPr>
          <a:lstStyle/>
          <a:p>
            <a:r>
              <a:rPr lang="nb-NO" i="1" dirty="0">
                <a:solidFill>
                  <a:srgbClr val="FF0000"/>
                </a:solidFill>
                <a:latin typeface="Berlin Sans FB" panose="020E0602020502020306" pitchFamily="34" charset="0"/>
              </a:rPr>
              <a:t>Klubb </a:t>
            </a:r>
            <a:r>
              <a:rPr lang="nb-NO" i="1" dirty="0" err="1">
                <a:solidFill>
                  <a:srgbClr val="FF0000"/>
                </a:solidFill>
                <a:latin typeface="Berlin Sans FB" panose="020E0602020502020306" pitchFamily="34" charset="0"/>
              </a:rPr>
              <a:t>X</a:t>
            </a:r>
            <a:r>
              <a:rPr lang="nb-NO" dirty="0">
                <a:latin typeface="Berlin Sans FB" panose="020E0602020502020306" pitchFamily="34" charset="0"/>
              </a:rPr>
              <a:t> </a:t>
            </a:r>
            <a:r>
              <a:rPr lang="nb-NO" dirty="0">
                <a:solidFill>
                  <a:srgbClr val="26324A"/>
                </a:solidFill>
                <a:latin typeface="Berlin Sans FB" panose="020E0602020502020306" pitchFamily="34" charset="0"/>
              </a:rPr>
              <a:t>inviterer til friidrettens dag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293D915-7236-FFC2-55EE-0D18262C0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410770"/>
            <a:ext cx="5143500" cy="1084460"/>
          </a:xfrm>
        </p:spPr>
        <p:txBody>
          <a:bodyPr>
            <a:normAutofit/>
          </a:bodyPr>
          <a:lstStyle/>
          <a:p>
            <a:pPr algn="l"/>
            <a:r>
              <a:rPr lang="nb-NO" sz="2400" dirty="0">
                <a:solidFill>
                  <a:srgbClr val="26324A"/>
                </a:solidFill>
                <a:latin typeface="Berlin Sans FB" panose="020E0602020502020306" pitchFamily="34" charset="0"/>
              </a:rPr>
              <a:t>Tid:</a:t>
            </a:r>
          </a:p>
          <a:p>
            <a:pPr algn="l"/>
            <a:r>
              <a:rPr lang="nb-NO" sz="2400" dirty="0">
                <a:solidFill>
                  <a:srgbClr val="26324A"/>
                </a:solidFill>
                <a:latin typeface="Berlin Sans FB" panose="020E0602020502020306" pitchFamily="34" charset="0"/>
              </a:rPr>
              <a:t>Sted:</a:t>
            </a:r>
          </a:p>
        </p:txBody>
      </p:sp>
      <p:pic>
        <p:nvPicPr>
          <p:cNvPr id="5" name="Bilde 4" descr="Et bilde som inneholder tekst, Font, logo, Grafikk&#10;&#10;Automatisk generert beskrivelse">
            <a:extLst>
              <a:ext uri="{FF2B5EF4-FFF2-40B4-BE49-F238E27FC236}">
                <a16:creationId xmlns:a16="http://schemas.microsoft.com/office/drawing/2014/main" id="{1CBCC9DE-1D1F-BB00-83AB-13DE904E6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64" y="463984"/>
            <a:ext cx="5958671" cy="1411500"/>
          </a:xfrm>
          <a:prstGeom prst="rect">
            <a:avLst/>
          </a:prstGeom>
        </p:spPr>
      </p:pic>
      <p:pic>
        <p:nvPicPr>
          <p:cNvPr id="8" name="Bilde 7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2A2B8F2C-CD40-0044-C5A8-747F01023D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543" y="8628172"/>
            <a:ext cx="1200912" cy="1004353"/>
          </a:xfrm>
          <a:prstGeom prst="rect">
            <a:avLst/>
          </a:prstGeom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D8255B2D-1686-70A3-3F6D-EDD96D37A96D}"/>
              </a:ext>
            </a:extLst>
          </p:cNvPr>
          <p:cNvSpPr txBox="1"/>
          <p:nvPr/>
        </p:nvSpPr>
        <p:spPr>
          <a:xfrm>
            <a:off x="685799" y="5584373"/>
            <a:ext cx="5486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dirty="0">
                <a:solidFill>
                  <a:srgbClr val="02B162"/>
                </a:solidFill>
                <a:latin typeface="Berlin Sans FB" panose="020E0602020502020306" pitchFamily="34" charset="0"/>
              </a:rPr>
              <a:t>Kom og prøv ulike friidrettsgrener – </a:t>
            </a:r>
            <a:br>
              <a:rPr lang="nb-NO" sz="2400" dirty="0">
                <a:solidFill>
                  <a:srgbClr val="02B162"/>
                </a:solidFill>
                <a:latin typeface="Berlin Sans FB" panose="020E0602020502020306" pitchFamily="34" charset="0"/>
              </a:rPr>
            </a:br>
            <a:r>
              <a:rPr lang="nb-NO" sz="2400" dirty="0">
                <a:solidFill>
                  <a:srgbClr val="02B162"/>
                </a:solidFill>
                <a:latin typeface="Berlin Sans FB" panose="020E0602020502020306" pitchFamily="34" charset="0"/>
              </a:rPr>
              <a:t>løp, hopp og kast.</a:t>
            </a:r>
          </a:p>
          <a:p>
            <a:pPr algn="ctr"/>
            <a:endParaRPr lang="nb-NO" sz="2400" dirty="0">
              <a:solidFill>
                <a:srgbClr val="02B162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nb-NO" sz="2400" dirty="0">
                <a:solidFill>
                  <a:srgbClr val="02B162"/>
                </a:solidFill>
                <a:latin typeface="Berlin Sans FB" panose="020E0602020502020306" pitchFamily="34" charset="0"/>
              </a:rPr>
              <a:t>Arrangementet er gratis og alle er invitert.</a:t>
            </a:r>
          </a:p>
          <a:p>
            <a:pPr algn="ctr"/>
            <a:endParaRPr lang="nb-NO" sz="2400" dirty="0">
              <a:solidFill>
                <a:srgbClr val="02B162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nb-NO" sz="2400" dirty="0">
                <a:solidFill>
                  <a:srgbClr val="02B162"/>
                </a:solidFill>
                <a:latin typeface="Berlin Sans FB" panose="020E0602020502020306" pitchFamily="34" charset="0"/>
              </a:rPr>
              <a:t>Alle barn får medalje.</a:t>
            </a:r>
          </a:p>
          <a:p>
            <a:pPr algn="ctr"/>
            <a:r>
              <a:rPr lang="nb-NO" dirty="0">
                <a:latin typeface="Berlin Sans FB" panose="020E0602020502020306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9122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</TotalTime>
  <Words>37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Office-tema</vt:lpstr>
      <vt:lpstr>Klubb X inviterer til friidrettens dag</vt:lpstr>
    </vt:vector>
  </TitlesOfParts>
  <Company>Norges Idrettsforbund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Klubb X inviterer til friidrettens dag</dc:title>
  <dc:creator>Baarlid, Linn</dc:creator>
  <cp:lastModifiedBy>Baarlid, Linn</cp:lastModifiedBy>
  <cp:revision>1</cp:revision>
  <dcterms:created xsi:type="dcterms:W3CDTF">2023-05-16T08:04:09Z</dcterms:created>
  <dcterms:modified xsi:type="dcterms:W3CDTF">2023-05-16T08:18:05Z</dcterms:modified>
</cp:coreProperties>
</file>