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B162"/>
    <a:srgbClr val="26324A"/>
    <a:srgbClr val="FFFFFF"/>
    <a:srgbClr val="E22726"/>
    <a:srgbClr val="F7C4C4"/>
    <a:srgbClr val="0076BD"/>
    <a:srgbClr val="0077BF"/>
    <a:srgbClr val="248A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9C4A3-5F78-4AD4-9AB6-CE28CB7D561F}" v="2" dt="2023-05-16T08:22:51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53" d="100"/>
          <a:sy n="53" d="100"/>
        </p:scale>
        <p:origin x="3690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04D9C4A3-5F78-4AD4-9AB6-CE28CB7D561F}"/>
    <pc:docChg chg="undo custSel modSld">
      <pc:chgData name="Baarlid, Linn" userId="43c23a50-0307-4bcd-8037-039cc7680dbd" providerId="ADAL" clId="{04D9C4A3-5F78-4AD4-9AB6-CE28CB7D561F}" dt="2023-05-16T10:43:49.170" v="91" actId="20577"/>
      <pc:docMkLst>
        <pc:docMk/>
      </pc:docMkLst>
      <pc:sldChg chg="addSp delSp modSp mod">
        <pc:chgData name="Baarlid, Linn" userId="43c23a50-0307-4bcd-8037-039cc7680dbd" providerId="ADAL" clId="{04D9C4A3-5F78-4AD4-9AB6-CE28CB7D561F}" dt="2023-05-16T10:43:49.170" v="91" actId="20577"/>
        <pc:sldMkLst>
          <pc:docMk/>
          <pc:sldMk cId="2550337149" sldId="256"/>
        </pc:sldMkLst>
        <pc:spChg chg="mod">
          <ac:chgData name="Baarlid, Linn" userId="43c23a50-0307-4bcd-8037-039cc7680dbd" providerId="ADAL" clId="{04D9C4A3-5F78-4AD4-9AB6-CE28CB7D561F}" dt="2023-05-16T08:19:10.848" v="3" actId="207"/>
          <ac:spMkLst>
            <pc:docMk/>
            <pc:sldMk cId="2550337149" sldId="256"/>
            <ac:spMk id="5" creationId="{04BAAC72-068F-C5BE-8C4F-AD53B72EFF69}"/>
          </ac:spMkLst>
        </pc:spChg>
        <pc:spChg chg="mod">
          <ac:chgData name="Baarlid, Linn" userId="43c23a50-0307-4bcd-8037-039cc7680dbd" providerId="ADAL" clId="{04D9C4A3-5F78-4AD4-9AB6-CE28CB7D561F}" dt="2023-05-16T08:20:04.877" v="65" actId="207"/>
          <ac:spMkLst>
            <pc:docMk/>
            <pc:sldMk cId="2550337149" sldId="256"/>
            <ac:spMk id="6" creationId="{CE805515-2280-DF48-AC89-A5462B5FA88F}"/>
          </ac:spMkLst>
        </pc:spChg>
        <pc:spChg chg="mod">
          <ac:chgData name="Baarlid, Linn" userId="43c23a50-0307-4bcd-8037-039cc7680dbd" providerId="ADAL" clId="{04D9C4A3-5F78-4AD4-9AB6-CE28CB7D561F}" dt="2023-05-16T08:20:09.442" v="67" actId="207"/>
          <ac:spMkLst>
            <pc:docMk/>
            <pc:sldMk cId="2550337149" sldId="256"/>
            <ac:spMk id="8" creationId="{682B00B8-BE81-82B3-2D94-5BB87DECF4E9}"/>
          </ac:spMkLst>
        </pc:spChg>
        <pc:spChg chg="add del mod">
          <ac:chgData name="Baarlid, Linn" userId="43c23a50-0307-4bcd-8037-039cc7680dbd" providerId="ADAL" clId="{04D9C4A3-5F78-4AD4-9AB6-CE28CB7D561F}" dt="2023-05-16T10:43:49.170" v="91" actId="20577"/>
          <ac:spMkLst>
            <pc:docMk/>
            <pc:sldMk cId="2550337149" sldId="256"/>
            <ac:spMk id="12" creationId="{4F2AE3FF-90C4-99FF-A03E-5F0ADB174C58}"/>
          </ac:spMkLst>
        </pc:spChg>
        <pc:picChg chg="add del mod">
          <ac:chgData name="Baarlid, Linn" userId="43c23a50-0307-4bcd-8037-039cc7680dbd" providerId="ADAL" clId="{04D9C4A3-5F78-4AD4-9AB6-CE28CB7D561F}" dt="2023-05-16T08:22:57.278" v="81" actId="478"/>
          <ac:picMkLst>
            <pc:docMk/>
            <pc:sldMk cId="2550337149" sldId="256"/>
            <ac:picMk id="3" creationId="{A8BD9CC9-DE01-70EF-2D52-5F61C603383D}"/>
          </ac:picMkLst>
        </pc:picChg>
        <pc:picChg chg="mod">
          <ac:chgData name="Baarlid, Linn" userId="43c23a50-0307-4bcd-8037-039cc7680dbd" providerId="ADAL" clId="{04D9C4A3-5F78-4AD4-9AB6-CE28CB7D561F}" dt="2023-05-16T08:21:00.417" v="75" actId="1076"/>
          <ac:picMkLst>
            <pc:docMk/>
            <pc:sldMk cId="2550337149" sldId="256"/>
            <ac:picMk id="4" creationId="{1F017602-A186-15C6-E41B-B51CBF37C4A8}"/>
          </ac:picMkLst>
        </pc:picChg>
        <pc:picChg chg="mod">
          <ac:chgData name="Baarlid, Linn" userId="43c23a50-0307-4bcd-8037-039cc7680dbd" providerId="ADAL" clId="{04D9C4A3-5F78-4AD4-9AB6-CE28CB7D561F}" dt="2023-05-16T08:20:52.613" v="74" actId="1076"/>
          <ac:picMkLst>
            <pc:docMk/>
            <pc:sldMk cId="2550337149" sldId="256"/>
            <ac:picMk id="10" creationId="{A455A4DF-CD64-F3FD-A0DE-4791157AAF7A}"/>
          </ac:picMkLst>
        </pc:picChg>
        <pc:cxnChg chg="mod">
          <ac:chgData name="Baarlid, Linn" userId="43c23a50-0307-4bcd-8037-039cc7680dbd" providerId="ADAL" clId="{04D9C4A3-5F78-4AD4-9AB6-CE28CB7D561F}" dt="2023-05-16T10:43:42.996" v="86" actId="1076"/>
          <ac:cxnSpMkLst>
            <pc:docMk/>
            <pc:sldMk cId="2550337149" sldId="256"/>
            <ac:cxnSpMk id="7" creationId="{274759AC-A363-4B88-4DD4-BF5A9652927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18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79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7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01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03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9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7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94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5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416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27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7128-6A31-46EA-AD29-A7EEFBCD0CFF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B63C-DF56-4C11-91DC-C8038BEC29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7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F017602-A186-15C6-E41B-B51CBF37C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1397" y="676180"/>
            <a:ext cx="5735201" cy="1358562"/>
          </a:xfrm>
          <a:prstGeom prst="rect">
            <a:avLst/>
          </a:prstGeom>
        </p:spPr>
      </p:pic>
      <p:sp>
        <p:nvSpPr>
          <p:cNvPr id="5" name="Tekstboks 1">
            <a:extLst>
              <a:ext uri="{FF2B5EF4-FFF2-40B4-BE49-F238E27FC236}">
                <a16:creationId xmlns:a16="http://schemas.microsoft.com/office/drawing/2014/main" id="{04BAAC72-068F-C5BE-8C4F-AD53B72EFF69}"/>
              </a:ext>
            </a:extLst>
          </p:cNvPr>
          <p:cNvSpPr txBox="1"/>
          <p:nvPr/>
        </p:nvSpPr>
        <p:spPr>
          <a:xfrm>
            <a:off x="535701" y="2662026"/>
            <a:ext cx="5944745" cy="287826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3500" dirty="0">
                <a:ln>
                  <a:noFill/>
                </a:ln>
                <a:solidFill>
                  <a:srgbClr val="02B162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Diplom</a:t>
            </a:r>
            <a:endParaRPr lang="nb-NO" sz="13500" dirty="0">
              <a:solidFill>
                <a:srgbClr val="02B1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boks 2">
            <a:extLst>
              <a:ext uri="{FF2B5EF4-FFF2-40B4-BE49-F238E27FC236}">
                <a16:creationId xmlns:a16="http://schemas.microsoft.com/office/drawing/2014/main" id="{CE805515-2280-DF48-AC89-A5462B5FA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183" y="5275157"/>
            <a:ext cx="2303780" cy="5302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dirty="0">
                <a:solidFill>
                  <a:srgbClr val="26324A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Tildeles</a:t>
            </a:r>
            <a:endParaRPr lang="nb-NO" sz="1100" dirty="0">
              <a:solidFill>
                <a:srgbClr val="26324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274759AC-A363-4B88-4DD4-BF5A96529273}"/>
              </a:ext>
            </a:extLst>
          </p:cNvPr>
          <p:cNvCxnSpPr/>
          <p:nvPr/>
        </p:nvCxnSpPr>
        <p:spPr>
          <a:xfrm>
            <a:off x="942973" y="6732323"/>
            <a:ext cx="4972050" cy="19050"/>
          </a:xfrm>
          <a:prstGeom prst="line">
            <a:avLst/>
          </a:prstGeom>
          <a:ln w="28575">
            <a:solidFill>
              <a:srgbClr val="02B16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boks 2">
            <a:extLst>
              <a:ext uri="{FF2B5EF4-FFF2-40B4-BE49-F238E27FC236}">
                <a16:creationId xmlns:a16="http://schemas.microsoft.com/office/drawing/2014/main" id="{682B00B8-BE81-82B3-2D94-5BB87DECF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3" y="7013949"/>
            <a:ext cx="4070350" cy="12581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400" i="1" dirty="0">
                <a:solidFill>
                  <a:srgbClr val="26324A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nb-NO" sz="2400" i="1" dirty="0">
                <a:solidFill>
                  <a:srgbClr val="26324A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strålende innsats på </a:t>
            </a:r>
            <a:r>
              <a:rPr lang="nb-NO" sz="2400" i="1" dirty="0">
                <a:solidFill>
                  <a:srgbClr val="26324A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Thon Hotels Friidrettens Dag</a:t>
            </a:r>
            <a:r>
              <a:rPr lang="nb-NO" sz="2400" i="1" dirty="0">
                <a:solidFill>
                  <a:srgbClr val="26324A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</a:t>
            </a:r>
            <a:endParaRPr lang="nb-NO" sz="1100" dirty="0">
              <a:solidFill>
                <a:srgbClr val="26324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455A4DF-CD64-F3FD-A0DE-4791157AAF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80" y="8418561"/>
            <a:ext cx="1378585" cy="1152525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F2AE3FF-90C4-99FF-A03E-5F0ADB174C58}"/>
              </a:ext>
            </a:extLst>
          </p:cNvPr>
          <p:cNvSpPr txBox="1"/>
          <p:nvPr/>
        </p:nvSpPr>
        <p:spPr>
          <a:xfrm>
            <a:off x="1874249" y="6270658"/>
            <a:ext cx="3267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i="1">
                <a:solidFill>
                  <a:srgbClr val="02B162"/>
                </a:solidFill>
                <a:latin typeface="Britannic Bold" panose="020B0903060703020204" pitchFamily="34" charset="0"/>
              </a:rPr>
              <a:t>Navn</a:t>
            </a:r>
            <a:endParaRPr lang="nb-NO" sz="2400" i="1" dirty="0">
              <a:solidFill>
                <a:srgbClr val="02B162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gek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merknad xmlns="1f93ebe0-95c3-4156-8f16-3c71dea2ef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18" ma:contentTypeDescription="Opprett et nytt dokument." ma:contentTypeScope="" ma:versionID="2391013281a2487f043ba2528f8610d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db8eab68c75e79d619561cda5ae8ba85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93E2B9-6341-4102-9440-C61A46DA049C}">
  <ds:schemaRefs>
    <ds:schemaRef ds:uri="http://purl.org/dc/dcmitype/"/>
    <ds:schemaRef ds:uri="http://www.w3.org/XML/1998/namespace"/>
    <ds:schemaRef ds:uri="http://purl.org/dc/elements/1.1/"/>
    <ds:schemaRef ds:uri="9e538389-cabc-4d4e-918a-8beb7ac0ecaa"/>
    <ds:schemaRef ds:uri="http://schemas.microsoft.com/office/infopath/2007/PartnerControls"/>
    <ds:schemaRef ds:uri="http://schemas.openxmlformats.org/package/2006/metadata/core-properties"/>
    <ds:schemaRef ds:uri="f8cfeb9f-6cb9-49b0-a94d-6c7e9975c83a"/>
    <ds:schemaRef ds:uri="http://schemas.microsoft.com/office/2006/documentManagement/types"/>
    <ds:schemaRef ds:uri="1f93ebe0-95c3-4156-8f16-3c71dea2ef8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013B94-19BC-4BC8-B8F2-045800FC0E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70F287-FE12-4E74-B208-8A9B11FA9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159</TotalTime>
  <Words>12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Office-tema</vt:lpstr>
      <vt:lpstr>PowerPoint-presentasjon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Baarlid, Linn</cp:lastModifiedBy>
  <cp:revision>2</cp:revision>
  <dcterms:created xsi:type="dcterms:W3CDTF">2023-05-15T13:40:17Z</dcterms:created>
  <dcterms:modified xsi:type="dcterms:W3CDTF">2023-05-16T10:43:52Z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</Properties>
</file>