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FC98AA0-5CE0-4DD0-84CC-E82CC7EE086F}" v="1" dt="2021-11-17T12:22:25.16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222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nica Grefstad Frøynes" userId="2366de05-be17-4542-8331-aab06b204b78" providerId="ADAL" clId="{7FC98AA0-5CE0-4DD0-84CC-E82CC7EE086F}"/>
    <pc:docChg chg="modSld">
      <pc:chgData name="Monica Grefstad Frøynes" userId="2366de05-be17-4542-8331-aab06b204b78" providerId="ADAL" clId="{7FC98AA0-5CE0-4DD0-84CC-E82CC7EE086F}" dt="2021-11-17T12:22:44.824" v="23" actId="20577"/>
      <pc:docMkLst>
        <pc:docMk/>
      </pc:docMkLst>
      <pc:sldChg chg="modSp mod">
        <pc:chgData name="Monica Grefstad Frøynes" userId="2366de05-be17-4542-8331-aab06b204b78" providerId="ADAL" clId="{7FC98AA0-5CE0-4DD0-84CC-E82CC7EE086F}" dt="2021-11-17T12:22:44.824" v="23" actId="20577"/>
        <pc:sldMkLst>
          <pc:docMk/>
          <pc:sldMk cId="780775575" sldId="260"/>
        </pc:sldMkLst>
        <pc:spChg chg="mod">
          <ac:chgData name="Monica Grefstad Frøynes" userId="2366de05-be17-4542-8331-aab06b204b78" providerId="ADAL" clId="{7FC98AA0-5CE0-4DD0-84CC-E82CC7EE086F}" dt="2021-11-17T12:22:44.824" v="23" actId="20577"/>
          <ac:spMkLst>
            <pc:docMk/>
            <pc:sldMk cId="780775575" sldId="260"/>
            <ac:spMk id="5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AC4323D-614B-4425-9E9F-B77029D77A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9651141C-0590-4326-A9FE-32403DC8B2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7715182-C4F1-4CA5-8262-EBB80F74AA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863777A2-5B55-428D-A515-A82926905A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BF919830-CB30-4636-A7E1-209F1A292C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21729344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20AE58C-1375-4B8B-B94F-92E13E5040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34AC60D7-6536-4529-B826-1D9BA226D9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8C5ABAED-FAAC-40BF-8449-44B291E6C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E2172B90-6E7A-405D-A462-0DDBB50FE4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F496B60-81D0-4183-8CE0-3BF3B919D7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8679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9B201170-3738-49C6-AE36-48B2751DBA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659D627B-5C5B-4DA1-93D4-ECA6608FB45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F2A09D1-4F3B-4B10-9D52-1EEEAA28CA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221FFFA-0D87-47FF-A31C-9A60E56F3D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26BF21F8-7B93-4387-B149-C374376B34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848683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A5C8E6E-5E1B-480C-8A03-F87087E474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DF0F7AE-66C3-42F5-B0E7-92C79DF1BC5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6AFF987-CD09-4C4D-A7B8-C41FFFB486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55F03D7-1D3B-450B-AF2C-2BA1AD670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85CBBC00-24E8-4AE3-8BD4-CE0E465B6B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8049637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2626BBD2-3D87-45C4-AA53-7BDD56BB20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88C1E24E-0E77-4015-8C25-DE7D930CC4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0D36162-0C3D-4356-B7AF-CB592D40CA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BD7ED7FD-5AFB-42E2-9638-9C63369713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E80F5D00-38D8-4CCC-B08F-D56B594353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44322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3A1F7DF-BF5F-40BF-AF4B-81D107237D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DF4463FB-8C27-4CAF-8D45-0BF12AA8AFA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FE7F51F8-A142-438A-9FC9-7030EDE1C7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83AE7218-3DEC-49E7-B215-2CA2C4764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430DDC4-4FA2-4D41-832E-2090140F05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2D646597-C902-4A2E-98E8-A69931DDC4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800001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D0F56102-F08D-42F8-B6A0-B949E5F073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765B4C15-9D92-4464-90F9-BC78FF96A7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77B60B26-834E-4A64-9085-1049B174E9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3EB58CE9-C6C6-4E3E-9A40-6F812889B7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0D84B84D-2B09-40EE-85FC-27AE859C2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31E77A94-7D89-4A6C-BAB6-686B2F8234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D7ED6F8A-0C78-4186-9410-D1FC4151F0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208F747E-7CF2-484D-95AE-2D4B964A73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8441423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1F11E946-6950-47C6-9960-F037C447B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F0A1FC1F-46E1-49E6-8CEE-DDA7959351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95AB15B0-D74A-4223-BE10-2E4D39F434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0F386974-DA00-4CAA-B10D-1D1002FD2D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42472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45910F15-D068-4633-A7F3-818AA24DA7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A37DF5D9-535A-470C-97B1-602966D987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6F17D26F-8ADA-41BC-BAF9-FE04111151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77434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40731951-4346-4D77-A467-0C860DE6AA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E6DE5F52-A3C5-492D-BE64-139BCC4611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D4025C21-C9CD-4B57-9705-E0ACB4FA72F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A99399F-3D89-47B2-A700-128244C58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3C19191-5BF7-496A-B2D4-52F6D743D2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E53C4B5-2BDA-4588-8960-438F76C9D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4394427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4293F1B-0322-4F5D-9507-67B9129943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EA5FBFB1-E706-41CC-B043-A1C620AAF6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EE688D7F-E337-43D6-946F-D3C52161791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Klikk for å redigere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597064B9-A64E-490C-A9B6-AEDEA33A68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12AEB058-3969-4F93-B8E0-CC49C3F2C0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0796C58F-1250-4020-AD95-8B134651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3706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A7F03E7D-25BE-4316-AF61-B148661562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066BEC35-960B-46C8-A1AE-1819127168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70B89CD9-5103-4676-8FD0-EF19A298F1C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71B211-AED1-4EF5-80C6-0145ACCFA0BB}" type="datetimeFigureOut">
              <a:rPr lang="nb-NO" smtClean="0"/>
              <a:t>17.11.2021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F95ABDC8-AB87-47F1-AD9E-D2914877C2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361F8FA5-135D-4E6F-AF45-1EA7D2E6B3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0AD077-78BD-4F70-91F5-7F8EA264A3FF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735064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Bild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2914650" cy="1400175"/>
          </a:xfrm>
          <a:prstGeom prst="rect">
            <a:avLst/>
          </a:prstGeom>
        </p:spPr>
      </p:pic>
      <p:sp>
        <p:nvSpPr>
          <p:cNvPr id="5" name="Rektangel 4"/>
          <p:cNvSpPr/>
          <p:nvPr/>
        </p:nvSpPr>
        <p:spPr>
          <a:xfrm>
            <a:off x="6244043" y="320312"/>
            <a:ext cx="6688185" cy="64017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nb-NO" sz="20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nb-NO" sz="2000" b="0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 </a:t>
            </a:r>
            <a:r>
              <a:rPr lang="nb-NO" sz="2400" b="1" i="0" u="none" strike="noStrike" baseline="0" dirty="0">
                <a:solidFill>
                  <a:schemeClr val="accent1">
                    <a:lumMod val="50000"/>
                  </a:schemeClr>
                </a:solidFill>
                <a:latin typeface="Calibri" panose="020F0502020204030204" pitchFamily="34" charset="0"/>
              </a:rPr>
              <a:t>INNKALLING TIL LAGLEDERMØTE </a:t>
            </a:r>
            <a:endParaRPr lang="nb-NO" sz="2400" b="0" i="0" u="none" strike="noStrike" baseline="0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endParaRPr lang="nb-NO" b="1" dirty="0">
              <a:solidFill>
                <a:schemeClr val="accent1">
                  <a:lumMod val="50000"/>
                </a:schemeClr>
              </a:solidFill>
              <a:latin typeface="Times New Roman" panose="02020603050405020304" pitchFamily="18" charset="0"/>
            </a:endParaRPr>
          </a:p>
          <a:p>
            <a:r>
              <a:rPr lang="nb-NO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Sted: Klubbhuset Sem IF- Tønsberg </a:t>
            </a:r>
            <a:endParaRPr lang="nb-NO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nb-NO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Dato: tirsdag 7 desember</a:t>
            </a:r>
            <a:endParaRPr lang="nb-NO" dirty="0">
              <a:solidFill>
                <a:schemeClr val="accent1">
                  <a:lumMod val="50000"/>
                </a:schemeClr>
              </a:solidFill>
              <a:latin typeface="Calibri" panose="020F0502020204030204" pitchFamily="34" charset="0"/>
            </a:endParaRPr>
          </a:p>
          <a:p>
            <a:r>
              <a:rPr lang="nb-NO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Tid: kl. 18:30-20:30 </a:t>
            </a:r>
          </a:p>
          <a:p>
            <a:endParaRPr lang="nb-NO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r>
              <a:rPr lang="nb-NO" b="1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Saksliste</a:t>
            </a:r>
            <a:r>
              <a:rPr lang="nb-NO" dirty="0">
                <a:solidFill>
                  <a:schemeClr val="accent6">
                    <a:lumMod val="75000"/>
                  </a:schemeClr>
                </a:solidFill>
                <a:latin typeface="Times New Roman" panose="02020603050405020304" pitchFamily="18" charset="0"/>
              </a:rPr>
              <a:t>: 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TRYGG PÅ TRENING</a:t>
            </a:r>
          </a:p>
          <a:p>
            <a:r>
              <a:rPr lang="nb-NO" sz="2000" dirty="0">
                <a:solidFill>
                  <a:schemeClr val="accent1">
                    <a:lumMod val="50000"/>
                  </a:schemeClr>
                </a:solidFill>
              </a:rPr>
              <a:t>Handlingsplan</a:t>
            </a:r>
          </a:p>
          <a:p>
            <a:r>
              <a:rPr lang="nb-NO" sz="2000" dirty="0">
                <a:solidFill>
                  <a:schemeClr val="accent1">
                    <a:lumMod val="50000"/>
                  </a:schemeClr>
                </a:solidFill>
              </a:rPr>
              <a:t>Økonomi/Budsjett</a:t>
            </a:r>
          </a:p>
          <a:p>
            <a:r>
              <a:rPr lang="nb-NO" sz="2000" dirty="0">
                <a:solidFill>
                  <a:schemeClr val="accent1">
                    <a:lumMod val="50000"/>
                  </a:schemeClr>
                </a:solidFill>
              </a:rPr>
              <a:t>Terminliste</a:t>
            </a:r>
            <a:br>
              <a:rPr lang="nb-NO" sz="2000" dirty="0">
                <a:solidFill>
                  <a:schemeClr val="accent1">
                    <a:lumMod val="50000"/>
                  </a:schemeClr>
                </a:solidFill>
              </a:rPr>
            </a:br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Vestfoldkarusell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Kretskamp i Agder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Stevne </a:t>
            </a:r>
            <a:r>
              <a:rPr lang="nb-NO">
                <a:solidFill>
                  <a:schemeClr val="accent1">
                    <a:lumMod val="50000"/>
                  </a:schemeClr>
                </a:solidFill>
              </a:rPr>
              <a:t>i Gøteborg</a:t>
            </a:r>
            <a:endParaRPr lang="nb-NO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nb-NO" dirty="0" err="1">
                <a:solidFill>
                  <a:schemeClr val="accent1">
                    <a:lumMod val="50000"/>
                  </a:schemeClr>
                </a:solidFill>
              </a:rPr>
              <a:t>Lerøysamlinger</a:t>
            </a:r>
            <a:endParaRPr lang="nb-NO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Felles samlinger Team Vestfold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Mangekamp prosjektet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Gjensidige lekene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Dommerkurs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Sosiale medier</a:t>
            </a:r>
          </a:p>
          <a:p>
            <a:r>
              <a:rPr lang="nb-NO" dirty="0">
                <a:solidFill>
                  <a:schemeClr val="accent1">
                    <a:lumMod val="50000"/>
                  </a:schemeClr>
                </a:solidFill>
              </a:rPr>
              <a:t>Status  Hall i  Larvik</a:t>
            </a:r>
          </a:p>
        </p:txBody>
      </p:sp>
      <p:pic>
        <p:nvPicPr>
          <p:cNvPr id="1026" name="Picture 2" descr="https://lh3.googleusercontent.com/VF8_ZbtmgfeMaFfzaIdg82QIoVnlZHyniiiMojltObjI-_OTUI9RHQksyyyepeVUvLQMuAomQRj2c-lghsCFMQULwnaXA7EDQpsAbo5wEGas2sQJPkOfvH0ZzpuyEdXLr_HjpNNmKAAYxqul6j330CYv_NTEQMgAe1S7iFQ65ROp7_0BsCPIpiNFQy3vuqp5VOHiSWgzlcPCjbXZEXi90mLcBJc9S1VwH05ak_patUQDNKV5r9hvSACwC7clGbUjghmM9Bi9BrsjBUtNi-a6KfpiJjtK7HLHBXoe7E2-COuiebn0cOIh92kUakVoVIbYZ-OxbKPmWWMZgBI1PjJ6AOa8IXwEqsmaZuoT1RfVCJPNDsYclZGS9CLXgBViueps-2uFBsxHPx5bYDKLVnJiO0zDnGv0KnoARNs0wue6jt6iS_Onq3-OBgobKl70_eznlyFsA7b043ekLD7VZMMPj96F3jw-T7Qe-zkXeSdkDFtMZhBVxoxo5dvYl2MEN_E9pjH_aY0pxq1lVwAFrxFqGCe1-sX5YWNfEmFjB6M8r2xrYfEK13sf958TiprF63QHKbx0-8C_qCiTIj4zIdhVVAoX7J-15oTaM_nUkppaYM_8ni0WqRmlx5HsdyDNgdkxtiD68dwgi7xQoODSI2uiLNJHboglvjg=w1568-h883-no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6183" y="3332522"/>
            <a:ext cx="5939816" cy="33411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Bilde 5">
            <a:extLst>
              <a:ext uri="{FF2B5EF4-FFF2-40B4-BE49-F238E27FC236}">
                <a16:creationId xmlns:a16="http://schemas.microsoft.com/office/drawing/2014/main" id="{0B6F1322-90B3-46FE-8039-164A200D00DF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613" y="1133157"/>
            <a:ext cx="3491865" cy="19907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Rektangel 1">
            <a:extLst>
              <a:ext uri="{FF2B5EF4-FFF2-40B4-BE49-F238E27FC236}">
                <a16:creationId xmlns:a16="http://schemas.microsoft.com/office/drawing/2014/main" id="{643879BB-768B-4BBA-AB10-E88B3DFC865C}"/>
              </a:ext>
            </a:extLst>
          </p:cNvPr>
          <p:cNvSpPr/>
          <p:nvPr/>
        </p:nvSpPr>
        <p:spPr>
          <a:xfrm>
            <a:off x="2455815" y="1400175"/>
            <a:ext cx="66881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b-NO" b="1" dirty="0">
                <a:solidFill>
                  <a:srgbClr val="000000"/>
                </a:solidFill>
                <a:latin typeface="Times New Roman" panose="02020603050405020304" pitchFamily="18" charset="0"/>
              </a:rPr>
              <a:t>Saksliste</a:t>
            </a:r>
            <a:r>
              <a:rPr lang="nb-NO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r>
              <a:rPr lang="nb-NO" b="1" dirty="0">
                <a:solidFill>
                  <a:schemeClr val="accent1">
                    <a:lumMod val="50000"/>
                  </a:schemeClr>
                </a:solidFill>
                <a:latin typeface="Times New Roman" panose="02020603050405020304" pitchFamily="18" charset="0"/>
              </a:rPr>
              <a:t>TRYGG PÅ TRENING</a:t>
            </a:r>
          </a:p>
        </p:txBody>
      </p:sp>
    </p:spTree>
    <p:extLst>
      <p:ext uri="{BB962C8B-B14F-4D97-AF65-F5344CB8AC3E}">
        <p14:creationId xmlns:p14="http://schemas.microsoft.com/office/powerpoint/2010/main" val="780775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59</Words>
  <Application>Microsoft Office PowerPoint</Application>
  <PresentationFormat>Widescreen</PresentationFormat>
  <Paragraphs>23</Paragraphs>
  <Slides>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4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Office-tema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Monica Grefstad Frøynes</dc:creator>
  <cp:lastModifiedBy>Monica Grefstad Frøynes</cp:lastModifiedBy>
  <cp:revision>3</cp:revision>
  <dcterms:created xsi:type="dcterms:W3CDTF">2021-11-17T11:49:54Z</dcterms:created>
  <dcterms:modified xsi:type="dcterms:W3CDTF">2021-11-17T12:22:50Z</dcterms:modified>
</cp:coreProperties>
</file>