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27" r:id="rId2"/>
    <p:sldId id="329" r:id="rId3"/>
    <p:sldId id="328" r:id="rId4"/>
    <p:sldId id="330" r:id="rId5"/>
    <p:sldId id="332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FFFF"/>
    <a:srgbClr val="0062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iddels stil 3 – uthev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iddels stil 4 – uthev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Mørk stil 1 – uthevin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Mørk stil 2 – utheving 5 / uthev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Mørk stil 1 – utheving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Mørk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iddels stil 4 – uthev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iddels stil 4 – uthevin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iddels stil 4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iddels stil 4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iddels stil 4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iddels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Middels stil 3 – uthevin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iddels stil 3 – uthevin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iddels stil 3 – utheving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iddels stil 3 – uthevin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ddels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Mørk stil 2 – utheving 3 / uthevin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Mørk stil 2 – utheving 1 / uthevin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Mørk sti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11" autoAdjust="0"/>
    <p:restoredTop sz="96217"/>
  </p:normalViewPr>
  <p:slideViewPr>
    <p:cSldViewPr snapToGrid="0" snapToObjects="1">
      <p:cViewPr varScale="1">
        <p:scale>
          <a:sx n="156" d="100"/>
          <a:sy n="156" d="100"/>
        </p:scale>
        <p:origin x="84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D278B-03D1-EA44-AD0C-9C12152765FC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88FD3-B881-3142-B603-5B7EF0477D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2231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021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115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340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178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55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D96AAA-4A0C-FB4B-B7AC-BD30BCDC5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1B0EA1-2735-434C-BAEE-A158192E6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9A82D38-880C-3C4C-A516-0897CED82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94C9-754B-AF4C-B0E2-6F535D3ABCB8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84C06FC-7AF8-D143-9CF2-84636CBAD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5025BB-B337-8940-AA49-9769EA221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A4D-152A-DA4A-AA28-4985A29941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969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BF1E90-8CAF-4D45-A23D-8CD10C7D4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6FEA5B6-6C2C-4340-8333-6E27AA9D1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C6F3363-6253-5842-9DEE-01EF81CAA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94C9-754B-AF4C-B0E2-6F535D3ABCB8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FEBB3A0-B0DA-704A-ABEC-D83D551C2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5C0CE88-71CF-F242-9586-5B1AF3FB8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A4D-152A-DA4A-AA28-4985A29941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926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E556E99-1C32-D24D-9D1E-4F0C37117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C749F34-25FA-474E-A493-23713CCE4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83AF508-591F-7942-BFAA-B60EEB1AB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94C9-754B-AF4C-B0E2-6F535D3ABCB8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70F3FCB-48E1-C74B-87D0-A613AED4B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FB2B244-043A-6F4D-96BF-F20E5E42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A4D-152A-DA4A-AA28-4985A29941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916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ADB32B-C476-6D45-B55C-7586FA0F8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30639F-7F67-BB47-B4FD-0C5A1A590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BE6275-5DCA-724D-999B-E15E73A94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94C9-754B-AF4C-B0E2-6F535D3ABCB8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61B6B7F-3C4F-1A43-8B2A-01B29424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19E9528-19BC-0241-8FB3-921338EB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A4D-152A-DA4A-AA28-4985A29941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822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277018-1BB0-5448-8819-98ED89AD1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40E5185-B3E3-D64C-8C9C-DCE17270B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99A3A7D-FE19-AE46-B9E4-3399298CE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94C9-754B-AF4C-B0E2-6F535D3ABCB8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F8303D8-6869-1D45-9493-EDE90DF03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0526FC4-0FFF-5142-8BFE-1AFBEFFD9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A4D-152A-DA4A-AA28-4985A29941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789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ED42B2-ABDB-024D-A37F-273602E1B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6A9F99-47D2-8046-AD8B-F21EEAB06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E5CFFB2-DC3D-3440-957E-19DA381CE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1A713B5-ECE0-4246-AEAF-06C86084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94C9-754B-AF4C-B0E2-6F535D3ABCB8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D417C4F-C295-824D-8179-A4D6DA935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CFC0A63-BF2C-0A46-93B2-669E2891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A4D-152A-DA4A-AA28-4985A29941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8296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0E2CC0-6FAD-1240-A46C-84DF4D5FD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4ABC9BA-C66B-4B49-887E-D7FD95838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F3A1EB5-1AEA-904F-888E-2C40C3B2C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12FF441-622B-2B4A-A463-0BB5E41EB8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5865BAD-2803-5641-965C-71B867F47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0F79ABA-1333-CE45-9713-F7801C4F8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94C9-754B-AF4C-B0E2-6F535D3ABCB8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15CA341-F74E-8847-848C-478083CA6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FF28048-FB7D-8945-85BE-92D640837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A4D-152A-DA4A-AA28-4985A29941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681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2D551C-6C8F-094D-930E-088C88AEC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186FB6D-ADA8-A847-A89F-01293AF62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94C9-754B-AF4C-B0E2-6F535D3ABCB8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0525257-2D13-5043-941A-8258F943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DA611C5-893D-9C4E-AB4D-9BFF2A96D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A4D-152A-DA4A-AA28-4985A29941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302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18F99D8-0961-814B-BC2D-1CE22974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94C9-754B-AF4C-B0E2-6F535D3ABCB8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A077D2D-E498-BD49-A6F8-426E243A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CE949A3-DA3B-9A48-A79E-117C1F050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A4D-152A-DA4A-AA28-4985A29941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956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4F2956-88B2-F24E-81F7-14A5FDE85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72691D1-A649-F34F-AA9F-80CBBAE57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26668E8-817B-E844-AF52-112B43A05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69CE736-5DBD-8144-A359-45D2D6335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94C9-754B-AF4C-B0E2-6F535D3ABCB8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4C8CB-7D54-1C42-9D63-9A06E2FEF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B5ABBDC-02AC-6F4A-85A5-43EA7700F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A4D-152A-DA4A-AA28-4985A29941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984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990552-97B9-1345-B921-8D827607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DA5E21A-CDC2-4441-B905-9E779F0F0C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246D1DA-1609-6D4E-A265-8C1AF85CA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94782EE-4F31-AA4F-A439-44029EC2C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94C9-754B-AF4C-B0E2-6F535D3ABCB8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77C2D1-2ED4-224B-8698-7ED6A8BAD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B81FF59-2905-5348-BEB7-A66ADAA7D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A4D-152A-DA4A-AA28-4985A29941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13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59A43D9-F494-DA4C-800A-30D2B3C8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E3FB0C5-42C0-4042-891E-594ACF805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9542C42-FE8E-5C49-8189-F4F4C11E7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94C9-754B-AF4C-B0E2-6F535D3ABCB8}" type="datetimeFigureOut">
              <a:rPr lang="nb-NO" smtClean="0"/>
              <a:t>25.03.2022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05AA2C1-8487-9043-866C-F95038B08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49CF1E0-2A1F-EF46-B9E3-F70EB9C151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77A4D-152A-DA4A-AA28-4985A29941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3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57B16A19-B665-4AFB-A536-2F51AF1E15EE}"/>
              </a:ext>
            </a:extLst>
          </p:cNvPr>
          <p:cNvCxnSpPr/>
          <p:nvPr/>
        </p:nvCxnSpPr>
        <p:spPr>
          <a:xfrm>
            <a:off x="374801" y="1291167"/>
            <a:ext cx="1073905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8D26B2F-47B1-4087-B798-449B71A9DDBE}"/>
              </a:ext>
            </a:extLst>
          </p:cNvPr>
          <p:cNvSpPr txBox="1"/>
          <p:nvPr/>
        </p:nvSpPr>
        <p:spPr>
          <a:xfrm>
            <a:off x="1832831" y="356034"/>
            <a:ext cx="7822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/>
              <a:t>Aktivitet og tilbud i MRFIK 2022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838B5F8-8DBD-498C-B06A-27B823124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524" y="2537194"/>
            <a:ext cx="3318418" cy="2857653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9BEA5EA0-02C8-428A-8A40-F4CA3F55C483}"/>
              </a:ext>
            </a:extLst>
          </p:cNvPr>
          <p:cNvSpPr txBox="1"/>
          <p:nvPr/>
        </p:nvSpPr>
        <p:spPr>
          <a:xfrm>
            <a:off x="722650" y="1798530"/>
            <a:ext cx="740875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Møre Fjell- og motbakkecup, og annen informasjon gjeldende «Løp utenfor bane»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b-N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Samlinger / Team Møre / Friidrettskarusell</a:t>
            </a:r>
            <a:b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Felles reise og opphold til UM 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b-N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Frivillighetens </a:t>
            </a: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å</a:t>
            </a:r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2022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735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57B16A19-B665-4AFB-A536-2F51AF1E15EE}"/>
              </a:ext>
            </a:extLst>
          </p:cNvPr>
          <p:cNvCxnSpPr/>
          <p:nvPr/>
        </p:nvCxnSpPr>
        <p:spPr>
          <a:xfrm>
            <a:off x="374801" y="1291167"/>
            <a:ext cx="1073905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8D26B2F-47B1-4087-B798-449B71A9DDBE}"/>
              </a:ext>
            </a:extLst>
          </p:cNvPr>
          <p:cNvSpPr txBox="1"/>
          <p:nvPr/>
        </p:nvSpPr>
        <p:spPr>
          <a:xfrm>
            <a:off x="1832831" y="356034"/>
            <a:ext cx="7822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/>
              <a:t>Aktivitet og tilbud i MRFIK 2022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838B5F8-8DBD-498C-B06A-27B823124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050" y="284329"/>
            <a:ext cx="905292" cy="779591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9BEA5EA0-02C8-428A-8A40-F4CA3F55C483}"/>
              </a:ext>
            </a:extLst>
          </p:cNvPr>
          <p:cNvSpPr txBox="1"/>
          <p:nvPr/>
        </p:nvSpPr>
        <p:spPr>
          <a:xfrm>
            <a:off x="722650" y="1566952"/>
            <a:ext cx="10454035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nb-NO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Løp utenfor bane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 arrangement </a:t>
            </a:r>
            <a:r>
              <a:rPr lang="nb-NO" sz="2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utenfor bane </a:t>
            </a: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 registreres på mosjon.friidrett.no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Egen veileder deles ut til alle idrettslag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oppfordrer arrangører av løp utenfor bane å søke sine arrangement i god tid.</a:t>
            </a:r>
            <a:br>
              <a:rPr lang="nb-N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Dette for å unngå «kollisjoner». Uheldig både for arrangør og løpere når det arrangeres like løp på samme dag i nabokommuner.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Terminlisten blir gått gjennom av styret.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b-N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b-NO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AFBDE6-67CB-4699-8583-46C7A611E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9685" y="198874"/>
            <a:ext cx="934650" cy="934650"/>
          </a:xfrm>
          <a:prstGeom prst="rect">
            <a:avLst/>
          </a:prstGeom>
        </p:spPr>
      </p:pic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DC9A3F0F-BE28-48FD-B47B-2E7E30B089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7909" y="6161401"/>
            <a:ext cx="1752088" cy="49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4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57B16A19-B665-4AFB-A536-2F51AF1E15EE}"/>
              </a:ext>
            </a:extLst>
          </p:cNvPr>
          <p:cNvCxnSpPr/>
          <p:nvPr/>
        </p:nvCxnSpPr>
        <p:spPr>
          <a:xfrm>
            <a:off x="374801" y="1291167"/>
            <a:ext cx="1073905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8D26B2F-47B1-4087-B798-449B71A9DDBE}"/>
              </a:ext>
            </a:extLst>
          </p:cNvPr>
          <p:cNvSpPr txBox="1"/>
          <p:nvPr/>
        </p:nvSpPr>
        <p:spPr>
          <a:xfrm>
            <a:off x="1832831" y="356034"/>
            <a:ext cx="7822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/>
              <a:t>Aktivitet og tilbud i MRFIK 2022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838B5F8-8DBD-498C-B06A-27B823124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050" y="284329"/>
            <a:ext cx="905292" cy="779591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9BEA5EA0-02C8-428A-8A40-F4CA3F55C483}"/>
              </a:ext>
            </a:extLst>
          </p:cNvPr>
          <p:cNvSpPr txBox="1"/>
          <p:nvPr/>
        </p:nvSpPr>
        <p:spPr>
          <a:xfrm>
            <a:off x="722651" y="1566952"/>
            <a:ext cx="791812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nb-NO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Møre Fjell- og motbakkecup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b-NO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</a:t>
            </a: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Norsk Friidrett Møre og Romsdal startet Sparebanken Møre </a:t>
            </a:r>
            <a:r>
              <a:rPr lang="nb-NO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MotbakkeCup</a:t>
            </a:r>
            <a:endParaRPr lang="nb-NO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Utvidet til å gjelde fjell- og ultraløp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Endret navn til </a:t>
            </a:r>
            <a:r>
              <a:rPr lang="nb-NO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Møre Fjell- og motbakkecup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2022: </a:t>
            </a: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Egen side på Facebook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2022: </a:t>
            </a: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 logo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Pengepremier sponset av</a:t>
            </a:r>
            <a:endParaRPr lang="nb-N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AFBDE6-67CB-4699-8583-46C7A611E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3122" y="3429000"/>
            <a:ext cx="1809574" cy="1809574"/>
          </a:xfrm>
          <a:prstGeom prst="rect">
            <a:avLst/>
          </a:prstGeom>
        </p:spPr>
      </p:pic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DC9A3F0F-BE28-48FD-B47B-2E7E30B089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7631" y="5139720"/>
            <a:ext cx="2276737" cy="646765"/>
          </a:xfrm>
          <a:prstGeom prst="rect">
            <a:avLst/>
          </a:prstGeom>
        </p:spPr>
      </p:pic>
      <p:pic>
        <p:nvPicPr>
          <p:cNvPr id="9" name="Bilde 8" descr="Et bilde som inneholder pil&#10;&#10;Automatisk generert beskrivelse">
            <a:extLst>
              <a:ext uri="{FF2B5EF4-FFF2-40B4-BE49-F238E27FC236}">
                <a16:creationId xmlns:a16="http://schemas.microsoft.com/office/drawing/2014/main" id="{23EA730D-F2ED-4613-AEDD-F3AC9F58D5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1648" y="1598733"/>
            <a:ext cx="1713762" cy="158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25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297230E-547C-4B65-A034-BC3721EEF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09" y="0"/>
            <a:ext cx="4849683" cy="6858000"/>
          </a:xfrm>
          <a:prstGeom prst="rect">
            <a:avLst/>
          </a:prstGeom>
        </p:spPr>
      </p:pic>
      <p:pic>
        <p:nvPicPr>
          <p:cNvPr id="12" name="Bilde 11" descr="Et bilde som inneholder bord&#10;&#10;Automatisk generert beskrivelse">
            <a:extLst>
              <a:ext uri="{FF2B5EF4-FFF2-40B4-BE49-F238E27FC236}">
                <a16:creationId xmlns:a16="http://schemas.microsoft.com/office/drawing/2014/main" id="{F0A8AE69-C2C6-4613-B439-9379B6BD4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351" y="0"/>
            <a:ext cx="4849683" cy="6858000"/>
          </a:xfrm>
          <a:prstGeom prst="rect">
            <a:avLst/>
          </a:prstGeom>
        </p:spPr>
      </p:pic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DC9A3F0F-BE28-48FD-B47B-2E7E30B089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5391" y="6112305"/>
            <a:ext cx="1752088" cy="49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57B16A19-B665-4AFB-A536-2F51AF1E15EE}"/>
              </a:ext>
            </a:extLst>
          </p:cNvPr>
          <p:cNvCxnSpPr/>
          <p:nvPr/>
        </p:nvCxnSpPr>
        <p:spPr>
          <a:xfrm>
            <a:off x="374801" y="1291167"/>
            <a:ext cx="1073905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8D26B2F-47B1-4087-B798-449B71A9DDBE}"/>
              </a:ext>
            </a:extLst>
          </p:cNvPr>
          <p:cNvSpPr txBox="1"/>
          <p:nvPr/>
        </p:nvSpPr>
        <p:spPr>
          <a:xfrm>
            <a:off x="1832831" y="356034"/>
            <a:ext cx="7822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/>
              <a:t>Aktivitet og tilbud i MRFIK 2022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838B5F8-8DBD-498C-B06A-27B823124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050" y="284329"/>
            <a:ext cx="905292" cy="779591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9BEA5EA0-02C8-428A-8A40-F4CA3F55C483}"/>
              </a:ext>
            </a:extLst>
          </p:cNvPr>
          <p:cNvSpPr txBox="1"/>
          <p:nvPr/>
        </p:nvSpPr>
        <p:spPr>
          <a:xfrm>
            <a:off x="722651" y="1566952"/>
            <a:ext cx="79181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Facebook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b-NO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AFBDE6-67CB-4699-8583-46C7A611E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9685" y="198874"/>
            <a:ext cx="934650" cy="934650"/>
          </a:xfrm>
          <a:prstGeom prst="rect">
            <a:avLst/>
          </a:prstGeom>
        </p:spPr>
      </p:pic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DC9A3F0F-BE28-48FD-B47B-2E7E30B089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7909" y="6161401"/>
            <a:ext cx="1752088" cy="49772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D93F3FD9-AC15-4073-A9C5-9100F548FB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2320" y="1606496"/>
            <a:ext cx="6661914" cy="445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0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BF732C73614E4B906D3B4CC24FBA65" ma:contentTypeVersion="13" ma:contentTypeDescription="Opprett et nytt dokument." ma:contentTypeScope="" ma:versionID="d8b9389ecb3427765e88d3b5e8fe17e3">
  <xsd:schema xmlns:xsd="http://www.w3.org/2001/XMLSchema" xmlns:xs="http://www.w3.org/2001/XMLSchema" xmlns:p="http://schemas.microsoft.com/office/2006/metadata/properties" xmlns:ns2="4ccb0f41-b047-4200-8b36-3cca7e85243c" xmlns:ns3="ea43b148-a256-4b62-92c6-7ae2014cb30f" targetNamespace="http://schemas.microsoft.com/office/2006/metadata/properties" ma:root="true" ma:fieldsID="1c3ba041109546e3cb9b21b4b02d2d9c" ns2:_="" ns3:_="">
    <xsd:import namespace="4ccb0f41-b047-4200-8b36-3cca7e85243c"/>
    <xsd:import namespace="ea43b148-a256-4b62-92c6-7ae2014cb3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b0f41-b047-4200-8b36-3cca7e8524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43b148-a256-4b62-92c6-7ae2014cb30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6BEBE7-7697-4AE3-AB74-9EB3D9069BEC}"/>
</file>

<file path=customXml/itemProps2.xml><?xml version="1.0" encoding="utf-8"?>
<ds:datastoreItem xmlns:ds="http://schemas.openxmlformats.org/officeDocument/2006/customXml" ds:itemID="{BB0E267C-105C-4DB3-ACFB-992487DFA6CD}"/>
</file>

<file path=customXml/itemProps3.xml><?xml version="1.0" encoding="utf-8"?>
<ds:datastoreItem xmlns:ds="http://schemas.openxmlformats.org/officeDocument/2006/customXml" ds:itemID="{44C13FED-B9F9-4553-8A3E-AC2F0967E3EA}"/>
</file>

<file path=docProps/app.xml><?xml version="1.0" encoding="utf-8"?>
<Properties xmlns="http://schemas.openxmlformats.org/officeDocument/2006/extended-properties" xmlns:vt="http://schemas.openxmlformats.org/officeDocument/2006/docPropsVTypes">
  <TotalTime>7567</TotalTime>
  <Words>170</Words>
  <Application>Microsoft Office PowerPoint</Application>
  <PresentationFormat>Widescreen</PresentationFormat>
  <Paragraphs>23</Paragraphs>
  <Slides>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Arrangert for 17.gang 12.september 2020</dc:title>
  <dc:creator>Daniel Kvalvik</dc:creator>
  <cp:lastModifiedBy>Daniel Kvalvik</cp:lastModifiedBy>
  <cp:revision>25</cp:revision>
  <dcterms:created xsi:type="dcterms:W3CDTF">2020-11-20T11:43:09Z</dcterms:created>
  <dcterms:modified xsi:type="dcterms:W3CDTF">2022-03-25T14:32:38Z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0x010100F5BF732C73614E4B906D3B4CC24FBA65</vt:lpwstr>
  </property>
</Properties>
</file>