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4"/>
  </p:sldMasterIdLst>
  <p:sldIdLst>
    <p:sldId id="256" r:id="rId5"/>
    <p:sldId id="257" r:id="rId6"/>
    <p:sldId id="258" r:id="rId7"/>
    <p:sldId id="260" r:id="rId8"/>
    <p:sldId id="261" r:id="rId9"/>
    <p:sldId id="262" r:id="rId10"/>
    <p:sldId id="263" r:id="rId11"/>
    <p:sldId id="264" r:id="rId12"/>
    <p:sldId id="266" r:id="rId13"/>
    <p:sldId id="267" r:id="rId14"/>
    <p:sldId id="269" r:id="rId15"/>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C48323-F531-4901-9520-468BB510288D}" v="59" dt="2022-03-25T09:45:04.498"/>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Mørk stil 1 – utheving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Mørk stil 1 – utheving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Mørk stil 1 – utheving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Mørk stil 1 – utheving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akeli, Bente" userId="5235af20-1602-4c9e-9e51-b58a6bd63d73" providerId="ADAL" clId="{E2C48323-F531-4901-9520-468BB510288D}"/>
    <pc:docChg chg="undo custSel addSld delSld modSld">
      <pc:chgData name="Krakeli, Bente" userId="5235af20-1602-4c9e-9e51-b58a6bd63d73" providerId="ADAL" clId="{E2C48323-F531-4901-9520-468BB510288D}" dt="2022-03-22T11:37:49.048" v="775" actId="1076"/>
      <pc:docMkLst>
        <pc:docMk/>
      </pc:docMkLst>
      <pc:sldChg chg="addSp delSp modSp mod">
        <pc:chgData name="Krakeli, Bente" userId="5235af20-1602-4c9e-9e51-b58a6bd63d73" providerId="ADAL" clId="{E2C48323-F531-4901-9520-468BB510288D}" dt="2022-03-22T10:43:50.364" v="40" actId="207"/>
        <pc:sldMkLst>
          <pc:docMk/>
          <pc:sldMk cId="416935765" sldId="256"/>
        </pc:sldMkLst>
        <pc:spChg chg="mod">
          <ac:chgData name="Krakeli, Bente" userId="5235af20-1602-4c9e-9e51-b58a6bd63d73" providerId="ADAL" clId="{E2C48323-F531-4901-9520-468BB510288D}" dt="2022-03-22T10:42:19.179" v="25"/>
          <ac:spMkLst>
            <pc:docMk/>
            <pc:sldMk cId="416935765" sldId="256"/>
            <ac:spMk id="2" creationId="{07736996-B5AD-49DD-AE14-722DBEDE2E2B}"/>
          </ac:spMkLst>
        </pc:spChg>
        <pc:spChg chg="add del">
          <ac:chgData name="Krakeli, Bente" userId="5235af20-1602-4c9e-9e51-b58a6bd63d73" providerId="ADAL" clId="{E2C48323-F531-4901-9520-468BB510288D}" dt="2022-03-22T10:43:08.360" v="35" actId="11529"/>
          <ac:spMkLst>
            <pc:docMk/>
            <pc:sldMk cId="416935765" sldId="256"/>
            <ac:spMk id="9" creationId="{3CE88324-6DF2-4344-9A5D-491C982E66DF}"/>
          </ac:spMkLst>
        </pc:spChg>
        <pc:spChg chg="mod">
          <ac:chgData name="Krakeli, Bente" userId="5235af20-1602-4c9e-9e51-b58a6bd63d73" providerId="ADAL" clId="{E2C48323-F531-4901-9520-468BB510288D}" dt="2022-03-22T10:43:50.364" v="40" actId="207"/>
          <ac:spMkLst>
            <pc:docMk/>
            <pc:sldMk cId="416935765" sldId="256"/>
            <ac:spMk id="11" creationId="{E71C1F0C-378F-4A99-8EF1-4B63CAE913FA}"/>
          </ac:spMkLst>
        </pc:spChg>
        <pc:spChg chg="add mod">
          <ac:chgData name="Krakeli, Bente" userId="5235af20-1602-4c9e-9e51-b58a6bd63d73" providerId="ADAL" clId="{E2C48323-F531-4901-9520-468BB510288D}" dt="2022-03-22T10:43:43.418" v="39" actId="14100"/>
          <ac:spMkLst>
            <pc:docMk/>
            <pc:sldMk cId="416935765" sldId="256"/>
            <ac:spMk id="13" creationId="{59DD6B3C-1320-4195-A244-105F25A87B74}"/>
          </ac:spMkLst>
        </pc:spChg>
      </pc:sldChg>
      <pc:sldChg chg="addSp delSp modSp mod">
        <pc:chgData name="Krakeli, Bente" userId="5235af20-1602-4c9e-9e51-b58a6bd63d73" providerId="ADAL" clId="{E2C48323-F531-4901-9520-468BB510288D}" dt="2022-03-22T11:36:12.585" v="755" actId="1076"/>
        <pc:sldMkLst>
          <pc:docMk/>
          <pc:sldMk cId="1006941730" sldId="257"/>
        </pc:sldMkLst>
        <pc:spChg chg="del mod">
          <ac:chgData name="Krakeli, Bente" userId="5235af20-1602-4c9e-9e51-b58a6bd63d73" providerId="ADAL" clId="{E2C48323-F531-4901-9520-468BB510288D}" dt="2022-03-22T10:44:10.308" v="42" actId="21"/>
          <ac:spMkLst>
            <pc:docMk/>
            <pc:sldMk cId="1006941730" sldId="257"/>
            <ac:spMk id="5" creationId="{D25E1D2C-F82C-4D78-BFD4-7C1D9E36FB02}"/>
          </ac:spMkLst>
        </pc:spChg>
        <pc:spChg chg="mod">
          <ac:chgData name="Krakeli, Bente" userId="5235af20-1602-4c9e-9e51-b58a6bd63d73" providerId="ADAL" clId="{E2C48323-F531-4901-9520-468BB510288D}" dt="2022-03-22T11:35:56.294" v="751" actId="1076"/>
          <ac:spMkLst>
            <pc:docMk/>
            <pc:sldMk cId="1006941730" sldId="257"/>
            <ac:spMk id="7" creationId="{4E36F06E-CABC-4EA1-8F5D-DC16365CACC4}"/>
          </ac:spMkLst>
        </pc:spChg>
        <pc:spChg chg="add mod">
          <ac:chgData name="Krakeli, Bente" userId="5235af20-1602-4c9e-9e51-b58a6bd63d73" providerId="ADAL" clId="{E2C48323-F531-4901-9520-468BB510288D}" dt="2022-03-22T11:35:59.928" v="752" actId="1076"/>
          <ac:spMkLst>
            <pc:docMk/>
            <pc:sldMk cId="1006941730" sldId="257"/>
            <ac:spMk id="8" creationId="{4E82B47C-ECD7-45B4-9532-56CC2C1076BD}"/>
          </ac:spMkLst>
        </pc:spChg>
        <pc:picChg chg="add mod">
          <ac:chgData name="Krakeli, Bente" userId="5235af20-1602-4c9e-9e51-b58a6bd63d73" providerId="ADAL" clId="{E2C48323-F531-4901-9520-468BB510288D}" dt="2022-03-22T11:36:12.585" v="755" actId="1076"/>
          <ac:picMkLst>
            <pc:docMk/>
            <pc:sldMk cId="1006941730" sldId="257"/>
            <ac:picMk id="9" creationId="{F95DB9B0-9403-47B6-8D2C-2EF991A643D9}"/>
          </ac:picMkLst>
        </pc:picChg>
      </pc:sldChg>
      <pc:sldChg chg="addSp delSp modSp mod">
        <pc:chgData name="Krakeli, Bente" userId="5235af20-1602-4c9e-9e51-b58a6bd63d73" providerId="ADAL" clId="{E2C48323-F531-4901-9520-468BB510288D}" dt="2022-03-22T11:36:34.350" v="759" actId="14100"/>
        <pc:sldMkLst>
          <pc:docMk/>
          <pc:sldMk cId="2488191090" sldId="258"/>
        </pc:sldMkLst>
        <pc:spChg chg="del">
          <ac:chgData name="Krakeli, Bente" userId="5235af20-1602-4c9e-9e51-b58a6bd63d73" providerId="ADAL" clId="{E2C48323-F531-4901-9520-468BB510288D}" dt="2022-03-22T10:44:24.045" v="44" actId="21"/>
          <ac:spMkLst>
            <pc:docMk/>
            <pc:sldMk cId="2488191090" sldId="258"/>
            <ac:spMk id="6" creationId="{16A1AFC5-B800-4B8B-AEB5-BADF443F70F7}"/>
          </ac:spMkLst>
        </pc:spChg>
        <pc:spChg chg="add mod">
          <ac:chgData name="Krakeli, Bente" userId="5235af20-1602-4c9e-9e51-b58a6bd63d73" providerId="ADAL" clId="{E2C48323-F531-4901-9520-468BB510288D}" dt="2022-03-22T11:20:24.945" v="595" actId="14100"/>
          <ac:spMkLst>
            <pc:docMk/>
            <pc:sldMk cId="2488191090" sldId="258"/>
            <ac:spMk id="7" creationId="{0A2E86E2-29CB-4C13-B128-305EC50BCDAC}"/>
          </ac:spMkLst>
        </pc:spChg>
        <pc:spChg chg="add mod">
          <ac:chgData name="Krakeli, Bente" userId="5235af20-1602-4c9e-9e51-b58a6bd63d73" providerId="ADAL" clId="{E2C48323-F531-4901-9520-468BB510288D}" dt="2022-03-22T11:21:23.977" v="601" actId="13822"/>
          <ac:spMkLst>
            <pc:docMk/>
            <pc:sldMk cId="2488191090" sldId="258"/>
            <ac:spMk id="9" creationId="{B9F6BE58-1EE2-453C-B24B-865FCE59F4F2}"/>
          </ac:spMkLst>
        </pc:spChg>
        <pc:spChg chg="add mod">
          <ac:chgData name="Krakeli, Bente" userId="5235af20-1602-4c9e-9e51-b58a6bd63d73" providerId="ADAL" clId="{E2C48323-F531-4901-9520-468BB510288D}" dt="2022-03-22T11:20:42.782" v="599" actId="403"/>
          <ac:spMkLst>
            <pc:docMk/>
            <pc:sldMk cId="2488191090" sldId="258"/>
            <ac:spMk id="11" creationId="{B4073C1D-89F2-4306-BA1B-F010E94166CD}"/>
          </ac:spMkLst>
        </pc:spChg>
        <pc:spChg chg="add mod">
          <ac:chgData name="Krakeli, Bente" userId="5235af20-1602-4c9e-9e51-b58a6bd63d73" providerId="ADAL" clId="{E2C48323-F531-4901-9520-468BB510288D}" dt="2022-03-22T11:22:16.411" v="612" actId="6549"/>
          <ac:spMkLst>
            <pc:docMk/>
            <pc:sldMk cId="2488191090" sldId="258"/>
            <ac:spMk id="13" creationId="{6A1CE9B6-A75D-4B29-A3A1-8E9754CFB09A}"/>
          </ac:spMkLst>
        </pc:spChg>
        <pc:spChg chg="add mod">
          <ac:chgData name="Krakeli, Bente" userId="5235af20-1602-4c9e-9e51-b58a6bd63d73" providerId="ADAL" clId="{E2C48323-F531-4901-9520-468BB510288D}" dt="2022-03-22T11:22:34.840" v="616" actId="1076"/>
          <ac:spMkLst>
            <pc:docMk/>
            <pc:sldMk cId="2488191090" sldId="258"/>
            <ac:spMk id="15" creationId="{CE104AD9-45F0-478E-BF3D-60D4D8811D34}"/>
          </ac:spMkLst>
        </pc:spChg>
        <pc:graphicFrameChg chg="add mod">
          <ac:chgData name="Krakeli, Bente" userId="5235af20-1602-4c9e-9e51-b58a6bd63d73" providerId="ADAL" clId="{E2C48323-F531-4901-9520-468BB510288D}" dt="2022-03-22T11:22:14.724" v="611" actId="1076"/>
          <ac:graphicFrameMkLst>
            <pc:docMk/>
            <pc:sldMk cId="2488191090" sldId="258"/>
            <ac:graphicFrameMk id="12" creationId="{EDCD9C0F-E58F-43BD-8101-041390D94FE7}"/>
          </ac:graphicFrameMkLst>
        </pc:graphicFrameChg>
        <pc:picChg chg="add mod">
          <ac:chgData name="Krakeli, Bente" userId="5235af20-1602-4c9e-9e51-b58a6bd63d73" providerId="ADAL" clId="{E2C48323-F531-4901-9520-468BB510288D}" dt="2022-03-22T11:36:34.350" v="759" actId="14100"/>
          <ac:picMkLst>
            <pc:docMk/>
            <pc:sldMk cId="2488191090" sldId="258"/>
            <ac:picMk id="16" creationId="{9B34C008-15C8-4440-9AC4-6736B16704FC}"/>
          </ac:picMkLst>
        </pc:picChg>
      </pc:sldChg>
      <pc:sldChg chg="addSp delSp modSp new del mod">
        <pc:chgData name="Krakeli, Bente" userId="5235af20-1602-4c9e-9e51-b58a6bd63d73" providerId="ADAL" clId="{E2C48323-F531-4901-9520-468BB510288D}" dt="2022-03-22T11:22:59.741" v="621" actId="2696"/>
        <pc:sldMkLst>
          <pc:docMk/>
          <pc:sldMk cId="1367054289" sldId="259"/>
        </pc:sldMkLst>
        <pc:spChg chg="add del mod">
          <ac:chgData name="Krakeli, Bente" userId="5235af20-1602-4c9e-9e51-b58a6bd63d73" providerId="ADAL" clId="{E2C48323-F531-4901-9520-468BB510288D}" dt="2022-03-22T11:22:51.447" v="618" actId="478"/>
          <ac:spMkLst>
            <pc:docMk/>
            <pc:sldMk cId="1367054289" sldId="259"/>
            <ac:spMk id="3" creationId="{4C7F9349-D52D-4D78-979C-B0F6256B4431}"/>
          </ac:spMkLst>
        </pc:spChg>
        <pc:spChg chg="add del mod">
          <ac:chgData name="Krakeli, Bente" userId="5235af20-1602-4c9e-9e51-b58a6bd63d73" providerId="ADAL" clId="{E2C48323-F531-4901-9520-468BB510288D}" dt="2022-03-22T11:22:55.198" v="620" actId="478"/>
          <ac:spMkLst>
            <pc:docMk/>
            <pc:sldMk cId="1367054289" sldId="259"/>
            <ac:spMk id="5" creationId="{29F23984-310B-423D-8407-E4EB01CC6CA1}"/>
          </ac:spMkLst>
        </pc:spChg>
        <pc:graphicFrameChg chg="add del mod modGraphic">
          <ac:chgData name="Krakeli, Bente" userId="5235af20-1602-4c9e-9e51-b58a6bd63d73" providerId="ADAL" clId="{E2C48323-F531-4901-9520-468BB510288D}" dt="2022-03-22T11:20:12.903" v="592" actId="21"/>
          <ac:graphicFrameMkLst>
            <pc:docMk/>
            <pc:sldMk cId="1367054289" sldId="259"/>
            <ac:graphicFrameMk id="6" creationId="{8F869813-5E78-4642-BA6D-255D997D178C}"/>
          </ac:graphicFrameMkLst>
        </pc:graphicFrameChg>
      </pc:sldChg>
      <pc:sldChg chg="addSp modSp new mod">
        <pc:chgData name="Krakeli, Bente" userId="5235af20-1602-4c9e-9e51-b58a6bd63d73" providerId="ADAL" clId="{E2C48323-F531-4901-9520-468BB510288D}" dt="2022-03-22T11:36:42.407" v="761" actId="1076"/>
        <pc:sldMkLst>
          <pc:docMk/>
          <pc:sldMk cId="1369773147" sldId="260"/>
        </pc:sldMkLst>
        <pc:spChg chg="add mod">
          <ac:chgData name="Krakeli, Bente" userId="5235af20-1602-4c9e-9e51-b58a6bd63d73" providerId="ADAL" clId="{E2C48323-F531-4901-9520-468BB510288D}" dt="2022-03-22T10:51:29.649" v="109" actId="1076"/>
          <ac:spMkLst>
            <pc:docMk/>
            <pc:sldMk cId="1369773147" sldId="260"/>
            <ac:spMk id="4" creationId="{F9FDC585-A227-46C2-BEBA-0880213A98B5}"/>
          </ac:spMkLst>
        </pc:spChg>
        <pc:spChg chg="add mod">
          <ac:chgData name="Krakeli, Bente" userId="5235af20-1602-4c9e-9e51-b58a6bd63d73" providerId="ADAL" clId="{E2C48323-F531-4901-9520-468BB510288D}" dt="2022-03-22T10:52:30.782" v="121" actId="20577"/>
          <ac:spMkLst>
            <pc:docMk/>
            <pc:sldMk cId="1369773147" sldId="260"/>
            <ac:spMk id="6" creationId="{9D4A225D-9D41-4D7B-9004-E45F83E10936}"/>
          </ac:spMkLst>
        </pc:spChg>
        <pc:spChg chg="add mod">
          <ac:chgData name="Krakeli, Bente" userId="5235af20-1602-4c9e-9e51-b58a6bd63d73" providerId="ADAL" clId="{E2C48323-F531-4901-9520-468BB510288D}" dt="2022-03-22T10:53:24.054" v="131" actId="13822"/>
          <ac:spMkLst>
            <pc:docMk/>
            <pc:sldMk cId="1369773147" sldId="260"/>
            <ac:spMk id="8" creationId="{BE8EA18C-0C74-41ED-9808-47548D077E67}"/>
          </ac:spMkLst>
        </pc:spChg>
        <pc:spChg chg="add mod">
          <ac:chgData name="Krakeli, Bente" userId="5235af20-1602-4c9e-9e51-b58a6bd63d73" providerId="ADAL" clId="{E2C48323-F531-4901-9520-468BB510288D}" dt="2022-03-22T10:54:21.953" v="142" actId="20577"/>
          <ac:spMkLst>
            <pc:docMk/>
            <pc:sldMk cId="1369773147" sldId="260"/>
            <ac:spMk id="11" creationId="{FC337924-F5E1-48AF-A614-D1D94CD55718}"/>
          </ac:spMkLst>
        </pc:spChg>
        <pc:graphicFrameChg chg="add mod modGraphic">
          <ac:chgData name="Krakeli, Bente" userId="5235af20-1602-4c9e-9e51-b58a6bd63d73" providerId="ADAL" clId="{E2C48323-F531-4901-9520-468BB510288D}" dt="2022-03-22T11:16:10.399" v="554" actId="12385"/>
          <ac:graphicFrameMkLst>
            <pc:docMk/>
            <pc:sldMk cId="1369773147" sldId="260"/>
            <ac:graphicFrameMk id="9" creationId="{AB8F29AB-B70C-460E-8A60-F920DE0C8B98}"/>
          </ac:graphicFrameMkLst>
        </pc:graphicFrameChg>
        <pc:picChg chg="add mod">
          <ac:chgData name="Krakeli, Bente" userId="5235af20-1602-4c9e-9e51-b58a6bd63d73" providerId="ADAL" clId="{E2C48323-F531-4901-9520-468BB510288D}" dt="2022-03-22T10:51:46.533" v="110" actId="1076"/>
          <ac:picMkLst>
            <pc:docMk/>
            <pc:sldMk cId="1369773147" sldId="260"/>
            <ac:picMk id="2" creationId="{5513E724-CCF3-4007-9FBA-1D7D6BED50AD}"/>
          </ac:picMkLst>
        </pc:picChg>
        <pc:picChg chg="add mod">
          <ac:chgData name="Krakeli, Bente" userId="5235af20-1602-4c9e-9e51-b58a6bd63d73" providerId="ADAL" clId="{E2C48323-F531-4901-9520-468BB510288D}" dt="2022-03-22T11:36:42.407" v="761" actId="1076"/>
          <ac:picMkLst>
            <pc:docMk/>
            <pc:sldMk cId="1369773147" sldId="260"/>
            <ac:picMk id="12" creationId="{1DBB9B9C-15ED-424D-A7A5-89367830A4F3}"/>
          </ac:picMkLst>
        </pc:picChg>
      </pc:sldChg>
      <pc:sldChg chg="addSp modSp new mod">
        <pc:chgData name="Krakeli, Bente" userId="5235af20-1602-4c9e-9e51-b58a6bd63d73" providerId="ADAL" clId="{E2C48323-F531-4901-9520-468BB510288D}" dt="2022-03-22T11:36:53.820" v="763" actId="1076"/>
        <pc:sldMkLst>
          <pc:docMk/>
          <pc:sldMk cId="2123926942" sldId="261"/>
        </pc:sldMkLst>
        <pc:spChg chg="add mod">
          <ac:chgData name="Krakeli, Bente" userId="5235af20-1602-4c9e-9e51-b58a6bd63d73" providerId="ADAL" clId="{E2C48323-F531-4901-9520-468BB510288D}" dt="2022-03-22T11:23:40.769" v="624" actId="13822"/>
          <ac:spMkLst>
            <pc:docMk/>
            <pc:sldMk cId="2123926942" sldId="261"/>
            <ac:spMk id="3" creationId="{BF96A8E9-D696-47DB-B2F0-2F691DFB998D}"/>
          </ac:spMkLst>
        </pc:spChg>
        <pc:graphicFrameChg chg="add mod modGraphic">
          <ac:chgData name="Krakeli, Bente" userId="5235af20-1602-4c9e-9e51-b58a6bd63d73" providerId="ADAL" clId="{E2C48323-F531-4901-9520-468BB510288D}" dt="2022-03-22T11:23:37.706" v="623" actId="1076"/>
          <ac:graphicFrameMkLst>
            <pc:docMk/>
            <pc:sldMk cId="2123926942" sldId="261"/>
            <ac:graphicFrameMk id="4" creationId="{8E8BCD04-A031-491F-A32F-A309DE13C61C}"/>
          </ac:graphicFrameMkLst>
        </pc:graphicFrameChg>
        <pc:picChg chg="add mod">
          <ac:chgData name="Krakeli, Bente" userId="5235af20-1602-4c9e-9e51-b58a6bd63d73" providerId="ADAL" clId="{E2C48323-F531-4901-9520-468BB510288D}" dt="2022-03-22T11:36:53.820" v="763" actId="1076"/>
          <ac:picMkLst>
            <pc:docMk/>
            <pc:sldMk cId="2123926942" sldId="261"/>
            <ac:picMk id="5" creationId="{6EFAC67D-69AC-4F4F-879F-7F4496A5980B}"/>
          </ac:picMkLst>
        </pc:picChg>
      </pc:sldChg>
      <pc:sldChg chg="addSp modSp new mod">
        <pc:chgData name="Krakeli, Bente" userId="5235af20-1602-4c9e-9e51-b58a6bd63d73" providerId="ADAL" clId="{E2C48323-F531-4901-9520-468BB510288D}" dt="2022-03-22T11:37:02.335" v="765" actId="1076"/>
        <pc:sldMkLst>
          <pc:docMk/>
          <pc:sldMk cId="3305734133" sldId="262"/>
        </pc:sldMkLst>
        <pc:spChg chg="add mod">
          <ac:chgData name="Krakeli, Bente" userId="5235af20-1602-4c9e-9e51-b58a6bd63d73" providerId="ADAL" clId="{E2C48323-F531-4901-9520-468BB510288D}" dt="2022-03-22T10:56:32.259" v="172" actId="13822"/>
          <ac:spMkLst>
            <pc:docMk/>
            <pc:sldMk cId="3305734133" sldId="262"/>
            <ac:spMk id="3" creationId="{8FA62164-0871-4617-BB04-BE986842BA60}"/>
          </ac:spMkLst>
        </pc:spChg>
        <pc:graphicFrameChg chg="add mod modGraphic">
          <ac:chgData name="Krakeli, Bente" userId="5235af20-1602-4c9e-9e51-b58a6bd63d73" providerId="ADAL" clId="{E2C48323-F531-4901-9520-468BB510288D}" dt="2022-03-22T11:16:40.827" v="558"/>
          <ac:graphicFrameMkLst>
            <pc:docMk/>
            <pc:sldMk cId="3305734133" sldId="262"/>
            <ac:graphicFrameMk id="4" creationId="{8B6D8881-A0FA-4F83-B411-50553BB59C76}"/>
          </ac:graphicFrameMkLst>
        </pc:graphicFrameChg>
        <pc:picChg chg="add mod">
          <ac:chgData name="Krakeli, Bente" userId="5235af20-1602-4c9e-9e51-b58a6bd63d73" providerId="ADAL" clId="{E2C48323-F531-4901-9520-468BB510288D}" dt="2022-03-22T11:37:02.335" v="765" actId="1076"/>
          <ac:picMkLst>
            <pc:docMk/>
            <pc:sldMk cId="3305734133" sldId="262"/>
            <ac:picMk id="5" creationId="{797FD8C6-6C31-49D8-A996-B385B92A8125}"/>
          </ac:picMkLst>
        </pc:picChg>
      </pc:sldChg>
      <pc:sldChg chg="addSp delSp modSp new mod">
        <pc:chgData name="Krakeli, Bente" userId="5235af20-1602-4c9e-9e51-b58a6bd63d73" providerId="ADAL" clId="{E2C48323-F531-4901-9520-468BB510288D}" dt="2022-03-22T11:37:09.343" v="767" actId="1076"/>
        <pc:sldMkLst>
          <pc:docMk/>
          <pc:sldMk cId="3046130213" sldId="263"/>
        </pc:sldMkLst>
        <pc:spChg chg="add mod">
          <ac:chgData name="Krakeli, Bente" userId="5235af20-1602-4c9e-9e51-b58a6bd63d73" providerId="ADAL" clId="{E2C48323-F531-4901-9520-468BB510288D}" dt="2022-03-22T10:57:39.773" v="190" actId="13822"/>
          <ac:spMkLst>
            <pc:docMk/>
            <pc:sldMk cId="3046130213" sldId="263"/>
            <ac:spMk id="3" creationId="{74D14F6D-8E56-42B7-9D8F-CC95C6B4F9F9}"/>
          </ac:spMkLst>
        </pc:spChg>
        <pc:graphicFrameChg chg="add mod modGraphic">
          <ac:chgData name="Krakeli, Bente" userId="5235af20-1602-4c9e-9e51-b58a6bd63d73" providerId="ADAL" clId="{E2C48323-F531-4901-9520-468BB510288D}" dt="2022-03-22T11:16:52.085" v="560" actId="12385"/>
          <ac:graphicFrameMkLst>
            <pc:docMk/>
            <pc:sldMk cId="3046130213" sldId="263"/>
            <ac:graphicFrameMk id="4" creationId="{128B2E4C-A52A-48EC-9937-3DC26104C541}"/>
          </ac:graphicFrameMkLst>
        </pc:graphicFrameChg>
        <pc:graphicFrameChg chg="add del mod">
          <ac:chgData name="Krakeli, Bente" userId="5235af20-1602-4c9e-9e51-b58a6bd63d73" providerId="ADAL" clId="{E2C48323-F531-4901-9520-468BB510288D}" dt="2022-03-22T10:58:12.991" v="195"/>
          <ac:graphicFrameMkLst>
            <pc:docMk/>
            <pc:sldMk cId="3046130213" sldId="263"/>
            <ac:graphicFrameMk id="5" creationId="{2FFCF602-4091-4307-9CED-911B48FDB267}"/>
          </ac:graphicFrameMkLst>
        </pc:graphicFrameChg>
        <pc:picChg chg="add mod">
          <ac:chgData name="Krakeli, Bente" userId="5235af20-1602-4c9e-9e51-b58a6bd63d73" providerId="ADAL" clId="{E2C48323-F531-4901-9520-468BB510288D}" dt="2022-03-22T11:37:09.343" v="767" actId="1076"/>
          <ac:picMkLst>
            <pc:docMk/>
            <pc:sldMk cId="3046130213" sldId="263"/>
            <ac:picMk id="6" creationId="{87753DAF-1208-4A22-B28D-931A639771C3}"/>
          </ac:picMkLst>
        </pc:picChg>
      </pc:sldChg>
      <pc:sldChg chg="addSp modSp new mod">
        <pc:chgData name="Krakeli, Bente" userId="5235af20-1602-4c9e-9e51-b58a6bd63d73" providerId="ADAL" clId="{E2C48323-F531-4901-9520-468BB510288D}" dt="2022-03-22T11:37:18.202" v="769" actId="1076"/>
        <pc:sldMkLst>
          <pc:docMk/>
          <pc:sldMk cId="257080425" sldId="264"/>
        </pc:sldMkLst>
        <pc:spChg chg="add mod">
          <ac:chgData name="Krakeli, Bente" userId="5235af20-1602-4c9e-9e51-b58a6bd63d73" providerId="ADAL" clId="{E2C48323-F531-4901-9520-468BB510288D}" dt="2022-03-22T11:25:33.420" v="631" actId="1076"/>
          <ac:spMkLst>
            <pc:docMk/>
            <pc:sldMk cId="257080425" sldId="264"/>
            <ac:spMk id="4" creationId="{92175CE7-300C-42AF-B22C-3E2B6711BE69}"/>
          </ac:spMkLst>
        </pc:spChg>
        <pc:spChg chg="add mod">
          <ac:chgData name="Krakeli, Bente" userId="5235af20-1602-4c9e-9e51-b58a6bd63d73" providerId="ADAL" clId="{E2C48323-F531-4901-9520-468BB510288D}" dt="2022-03-22T11:29:28.522" v="684" actId="1076"/>
          <ac:spMkLst>
            <pc:docMk/>
            <pc:sldMk cId="257080425" sldId="264"/>
            <ac:spMk id="6" creationId="{95EDBE89-EA7B-4A21-9EB3-4079BFC1D11C}"/>
          </ac:spMkLst>
        </pc:spChg>
        <pc:spChg chg="add mod">
          <ac:chgData name="Krakeli, Bente" userId="5235af20-1602-4c9e-9e51-b58a6bd63d73" providerId="ADAL" clId="{E2C48323-F531-4901-9520-468BB510288D}" dt="2022-03-22T11:29:20.116" v="682" actId="1076"/>
          <ac:spMkLst>
            <pc:docMk/>
            <pc:sldMk cId="257080425" sldId="264"/>
            <ac:spMk id="9" creationId="{9FFDEFF7-9550-4E55-A618-F36B2FC30FCB}"/>
          </ac:spMkLst>
        </pc:spChg>
        <pc:spChg chg="add mod">
          <ac:chgData name="Krakeli, Bente" userId="5235af20-1602-4c9e-9e51-b58a6bd63d73" providerId="ADAL" clId="{E2C48323-F531-4901-9520-468BB510288D}" dt="2022-03-22T11:27:55.776" v="667" actId="1076"/>
          <ac:spMkLst>
            <pc:docMk/>
            <pc:sldMk cId="257080425" sldId="264"/>
            <ac:spMk id="12" creationId="{562F5C41-70BA-49EC-BFF2-0DAF8B07EC26}"/>
          </ac:spMkLst>
        </pc:spChg>
        <pc:spChg chg="add mod">
          <ac:chgData name="Krakeli, Bente" userId="5235af20-1602-4c9e-9e51-b58a6bd63d73" providerId="ADAL" clId="{E2C48323-F531-4901-9520-468BB510288D}" dt="2022-03-22T11:27:51.381" v="666" actId="14100"/>
          <ac:spMkLst>
            <pc:docMk/>
            <pc:sldMk cId="257080425" sldId="264"/>
            <ac:spMk id="14" creationId="{3C4C261A-8AAA-47D1-858D-EDD2A5774164}"/>
          </ac:spMkLst>
        </pc:spChg>
        <pc:graphicFrameChg chg="add mod modGraphic">
          <ac:chgData name="Krakeli, Bente" userId="5235af20-1602-4c9e-9e51-b58a6bd63d73" providerId="ADAL" clId="{E2C48323-F531-4901-9520-468BB510288D}" dt="2022-03-22T11:29:25.172" v="683" actId="1076"/>
          <ac:graphicFrameMkLst>
            <pc:docMk/>
            <pc:sldMk cId="257080425" sldId="264"/>
            <ac:graphicFrameMk id="7" creationId="{F7E5EF85-91A4-4F27-A8A5-C4F1993FA232}"/>
          </ac:graphicFrameMkLst>
        </pc:graphicFrameChg>
        <pc:graphicFrameChg chg="add mod modGraphic">
          <ac:chgData name="Krakeli, Bente" userId="5235af20-1602-4c9e-9e51-b58a6bd63d73" providerId="ADAL" clId="{E2C48323-F531-4901-9520-468BB510288D}" dt="2022-03-22T11:29:16.938" v="681" actId="1076"/>
          <ac:graphicFrameMkLst>
            <pc:docMk/>
            <pc:sldMk cId="257080425" sldId="264"/>
            <ac:graphicFrameMk id="10" creationId="{A1D73E1E-04AB-441D-989D-4B5A894FD99D}"/>
          </ac:graphicFrameMkLst>
        </pc:graphicFrameChg>
        <pc:graphicFrameChg chg="add mod modGraphic">
          <ac:chgData name="Krakeli, Bente" userId="5235af20-1602-4c9e-9e51-b58a6bd63d73" providerId="ADAL" clId="{E2C48323-F531-4901-9520-468BB510288D}" dt="2022-03-22T11:27:22.854" v="657" actId="14734"/>
          <ac:graphicFrameMkLst>
            <pc:docMk/>
            <pc:sldMk cId="257080425" sldId="264"/>
            <ac:graphicFrameMk id="13" creationId="{75E98F5C-E220-406E-A7C4-AB93FA399D47}"/>
          </ac:graphicFrameMkLst>
        </pc:graphicFrameChg>
        <pc:graphicFrameChg chg="add mod modGraphic">
          <ac:chgData name="Krakeli, Bente" userId="5235af20-1602-4c9e-9e51-b58a6bd63d73" providerId="ADAL" clId="{E2C48323-F531-4901-9520-468BB510288D}" dt="2022-03-22T11:29:06.914" v="680" actId="1076"/>
          <ac:graphicFrameMkLst>
            <pc:docMk/>
            <pc:sldMk cId="257080425" sldId="264"/>
            <ac:graphicFrameMk id="15" creationId="{22CFF73F-76C1-4EE4-92CB-6FD45FEE973D}"/>
          </ac:graphicFrameMkLst>
        </pc:graphicFrameChg>
        <pc:picChg chg="add mod">
          <ac:chgData name="Krakeli, Bente" userId="5235af20-1602-4c9e-9e51-b58a6bd63d73" providerId="ADAL" clId="{E2C48323-F531-4901-9520-468BB510288D}" dt="2022-03-22T11:29:33.280" v="685" actId="1076"/>
          <ac:picMkLst>
            <pc:docMk/>
            <pc:sldMk cId="257080425" sldId="264"/>
            <ac:picMk id="2" creationId="{E70EDD32-F797-4788-92EC-2451CF919676}"/>
          </ac:picMkLst>
        </pc:picChg>
        <pc:picChg chg="add mod">
          <ac:chgData name="Krakeli, Bente" userId="5235af20-1602-4c9e-9e51-b58a6bd63d73" providerId="ADAL" clId="{E2C48323-F531-4901-9520-468BB510288D}" dt="2022-03-22T11:37:18.202" v="769" actId="1076"/>
          <ac:picMkLst>
            <pc:docMk/>
            <pc:sldMk cId="257080425" sldId="264"/>
            <ac:picMk id="16" creationId="{DBF8094C-BB13-4C28-822E-269A735C1F7D}"/>
          </ac:picMkLst>
        </pc:picChg>
      </pc:sldChg>
      <pc:sldChg chg="addSp delSp modSp new del mod">
        <pc:chgData name="Krakeli, Bente" userId="5235af20-1602-4c9e-9e51-b58a6bd63d73" providerId="ADAL" clId="{E2C48323-F531-4901-9520-468BB510288D}" dt="2022-03-22T11:29:39.889" v="686" actId="2696"/>
        <pc:sldMkLst>
          <pc:docMk/>
          <pc:sldMk cId="3119179546" sldId="265"/>
        </pc:sldMkLst>
        <pc:spChg chg="add del mod">
          <ac:chgData name="Krakeli, Bente" userId="5235af20-1602-4c9e-9e51-b58a6bd63d73" providerId="ADAL" clId="{E2C48323-F531-4901-9520-468BB510288D}" dt="2022-03-22T11:27:30.592" v="658" actId="21"/>
          <ac:spMkLst>
            <pc:docMk/>
            <pc:sldMk cId="3119179546" sldId="265"/>
            <ac:spMk id="3" creationId="{CA774469-0971-4D19-9674-A91E694AC982}"/>
          </ac:spMkLst>
        </pc:spChg>
        <pc:graphicFrameChg chg="add del mod modGraphic">
          <ac:chgData name="Krakeli, Bente" userId="5235af20-1602-4c9e-9e51-b58a6bd63d73" providerId="ADAL" clId="{E2C48323-F531-4901-9520-468BB510288D}" dt="2022-03-22T11:28:15.949" v="668" actId="21"/>
          <ac:graphicFrameMkLst>
            <pc:docMk/>
            <pc:sldMk cId="3119179546" sldId="265"/>
            <ac:graphicFrameMk id="4" creationId="{7E77327F-1D40-4909-A654-C598EE3C6560}"/>
          </ac:graphicFrameMkLst>
        </pc:graphicFrameChg>
      </pc:sldChg>
      <pc:sldChg chg="addSp modSp new mod">
        <pc:chgData name="Krakeli, Bente" userId="5235af20-1602-4c9e-9e51-b58a6bd63d73" providerId="ADAL" clId="{E2C48323-F531-4901-9520-468BB510288D}" dt="2022-03-22T11:37:27.493" v="771" actId="1076"/>
        <pc:sldMkLst>
          <pc:docMk/>
          <pc:sldMk cId="428081137" sldId="266"/>
        </pc:sldMkLst>
        <pc:spChg chg="add mod">
          <ac:chgData name="Krakeli, Bente" userId="5235af20-1602-4c9e-9e51-b58a6bd63d73" providerId="ADAL" clId="{E2C48323-F531-4901-9520-468BB510288D}" dt="2022-03-22T11:09:07.224" v="382" actId="1076"/>
          <ac:spMkLst>
            <pc:docMk/>
            <pc:sldMk cId="428081137" sldId="266"/>
            <ac:spMk id="4" creationId="{754B72DD-ABE9-47D4-A25B-96D708A52C41}"/>
          </ac:spMkLst>
        </pc:spChg>
        <pc:spChg chg="add mod">
          <ac:chgData name="Krakeli, Bente" userId="5235af20-1602-4c9e-9e51-b58a6bd63d73" providerId="ADAL" clId="{E2C48323-F531-4901-9520-468BB510288D}" dt="2022-03-22T11:08:05.320" v="375" actId="404"/>
          <ac:spMkLst>
            <pc:docMk/>
            <pc:sldMk cId="428081137" sldId="266"/>
            <ac:spMk id="6" creationId="{F03711AE-863F-4915-B752-863A233B6312}"/>
          </ac:spMkLst>
        </pc:spChg>
        <pc:graphicFrameChg chg="add mod modGraphic">
          <ac:chgData name="Krakeli, Bente" userId="5235af20-1602-4c9e-9e51-b58a6bd63d73" providerId="ADAL" clId="{E2C48323-F531-4901-9520-468BB510288D}" dt="2022-03-22T11:09:25.421" v="386" actId="1076"/>
          <ac:graphicFrameMkLst>
            <pc:docMk/>
            <pc:sldMk cId="428081137" sldId="266"/>
            <ac:graphicFrameMk id="7" creationId="{AA2A6D94-20BB-4F12-85CB-9AA0E8683DB5}"/>
          </ac:graphicFrameMkLst>
        </pc:graphicFrameChg>
        <pc:picChg chg="add mod">
          <ac:chgData name="Krakeli, Bente" userId="5235af20-1602-4c9e-9e51-b58a6bd63d73" providerId="ADAL" clId="{E2C48323-F531-4901-9520-468BB510288D}" dt="2022-03-22T11:09:01.694" v="381" actId="1076"/>
          <ac:picMkLst>
            <pc:docMk/>
            <pc:sldMk cId="428081137" sldId="266"/>
            <ac:picMk id="2" creationId="{2E31D950-BABC-414A-B0C5-6471ECD739DB}"/>
          </ac:picMkLst>
        </pc:picChg>
        <pc:picChg chg="add mod">
          <ac:chgData name="Krakeli, Bente" userId="5235af20-1602-4c9e-9e51-b58a6bd63d73" providerId="ADAL" clId="{E2C48323-F531-4901-9520-468BB510288D}" dt="2022-03-22T11:37:27.493" v="771" actId="1076"/>
          <ac:picMkLst>
            <pc:docMk/>
            <pc:sldMk cId="428081137" sldId="266"/>
            <ac:picMk id="8" creationId="{E3A12DD1-23B2-4317-B3F6-4509ADF6AA7A}"/>
          </ac:picMkLst>
        </pc:picChg>
      </pc:sldChg>
      <pc:sldChg chg="addSp modSp new mod">
        <pc:chgData name="Krakeli, Bente" userId="5235af20-1602-4c9e-9e51-b58a6bd63d73" providerId="ADAL" clId="{E2C48323-F531-4901-9520-468BB510288D}" dt="2022-03-22T11:37:37.797" v="773" actId="1076"/>
        <pc:sldMkLst>
          <pc:docMk/>
          <pc:sldMk cId="2466379748" sldId="267"/>
        </pc:sldMkLst>
        <pc:spChg chg="add mod">
          <ac:chgData name="Krakeli, Bente" userId="5235af20-1602-4c9e-9e51-b58a6bd63d73" providerId="ADAL" clId="{E2C48323-F531-4901-9520-468BB510288D}" dt="2022-03-22T11:33:43.630" v="730" actId="14100"/>
          <ac:spMkLst>
            <pc:docMk/>
            <pc:sldMk cId="2466379748" sldId="267"/>
            <ac:spMk id="3" creationId="{A3926431-2ECB-483A-822B-52FFAD20A417}"/>
          </ac:spMkLst>
        </pc:spChg>
        <pc:spChg chg="add mod">
          <ac:chgData name="Krakeli, Bente" userId="5235af20-1602-4c9e-9e51-b58a6bd63d73" providerId="ADAL" clId="{E2C48323-F531-4901-9520-468BB510288D}" dt="2022-03-22T11:33:55.198" v="732" actId="14100"/>
          <ac:spMkLst>
            <pc:docMk/>
            <pc:sldMk cId="2466379748" sldId="267"/>
            <ac:spMk id="6" creationId="{FF3AA84F-149F-4D56-9F87-418800E9BCFB}"/>
          </ac:spMkLst>
        </pc:spChg>
        <pc:spChg chg="add mod">
          <ac:chgData name="Krakeli, Bente" userId="5235af20-1602-4c9e-9e51-b58a6bd63d73" providerId="ADAL" clId="{E2C48323-F531-4901-9520-468BB510288D}" dt="2022-03-22T11:34:06.575" v="734" actId="14100"/>
          <ac:spMkLst>
            <pc:docMk/>
            <pc:sldMk cId="2466379748" sldId="267"/>
            <ac:spMk id="8" creationId="{CB736299-C964-480B-805D-6D1A06AF8FA3}"/>
          </ac:spMkLst>
        </pc:spChg>
        <pc:graphicFrameChg chg="add mod modGraphic">
          <ac:chgData name="Krakeli, Bente" userId="5235af20-1602-4c9e-9e51-b58a6bd63d73" providerId="ADAL" clId="{E2C48323-F531-4901-9520-468BB510288D}" dt="2022-03-22T11:33:47.244" v="731" actId="1076"/>
          <ac:graphicFrameMkLst>
            <pc:docMk/>
            <pc:sldMk cId="2466379748" sldId="267"/>
            <ac:graphicFrameMk id="4" creationId="{DECCDA29-2A9D-48B8-8E3E-0E615194C9ED}"/>
          </ac:graphicFrameMkLst>
        </pc:graphicFrameChg>
        <pc:graphicFrameChg chg="add mod modGraphic">
          <ac:chgData name="Krakeli, Bente" userId="5235af20-1602-4c9e-9e51-b58a6bd63d73" providerId="ADAL" clId="{E2C48323-F531-4901-9520-468BB510288D}" dt="2022-03-22T11:34:00.705" v="733" actId="14100"/>
          <ac:graphicFrameMkLst>
            <pc:docMk/>
            <pc:sldMk cId="2466379748" sldId="267"/>
            <ac:graphicFrameMk id="7" creationId="{8A0854B7-79FE-47F9-BE94-07BB9DCCB0DC}"/>
          </ac:graphicFrameMkLst>
        </pc:graphicFrameChg>
        <pc:graphicFrameChg chg="add mod modGraphic">
          <ac:chgData name="Krakeli, Bente" userId="5235af20-1602-4c9e-9e51-b58a6bd63d73" providerId="ADAL" clId="{E2C48323-F531-4901-9520-468BB510288D}" dt="2022-03-22T11:34:30.542" v="739" actId="14734"/>
          <ac:graphicFrameMkLst>
            <pc:docMk/>
            <pc:sldMk cId="2466379748" sldId="267"/>
            <ac:graphicFrameMk id="9" creationId="{9FDFDF08-6455-4F18-8777-BAE70AC5BA7E}"/>
          </ac:graphicFrameMkLst>
        </pc:graphicFrameChg>
        <pc:picChg chg="add mod">
          <ac:chgData name="Krakeli, Bente" userId="5235af20-1602-4c9e-9e51-b58a6bd63d73" providerId="ADAL" clId="{E2C48323-F531-4901-9520-468BB510288D}" dt="2022-03-22T11:37:37.797" v="773" actId="1076"/>
          <ac:picMkLst>
            <pc:docMk/>
            <pc:sldMk cId="2466379748" sldId="267"/>
            <ac:picMk id="10" creationId="{2A6C7F8E-E44A-4968-8735-00583EA34882}"/>
          </ac:picMkLst>
        </pc:picChg>
      </pc:sldChg>
      <pc:sldChg chg="addSp delSp modSp new del mod">
        <pc:chgData name="Krakeli, Bente" userId="5235af20-1602-4c9e-9e51-b58a6bd63d73" providerId="ADAL" clId="{E2C48323-F531-4901-9520-468BB510288D}" dt="2022-03-22T11:34:38.201" v="740" actId="2696"/>
        <pc:sldMkLst>
          <pc:docMk/>
          <pc:sldMk cId="2355059438" sldId="268"/>
        </pc:sldMkLst>
        <pc:spChg chg="add del mod">
          <ac:chgData name="Krakeli, Bente" userId="5235af20-1602-4c9e-9e51-b58a6bd63d73" providerId="ADAL" clId="{E2C48323-F531-4901-9520-468BB510288D}" dt="2022-03-22T11:32:20.885" v="710" actId="21"/>
          <ac:spMkLst>
            <pc:docMk/>
            <pc:sldMk cId="2355059438" sldId="268"/>
            <ac:spMk id="3" creationId="{45316D5C-EE48-40A4-9DB2-DFAD16167253}"/>
          </ac:spMkLst>
        </pc:spChg>
        <pc:graphicFrameChg chg="add del mod modGraphic">
          <ac:chgData name="Krakeli, Bente" userId="5235af20-1602-4c9e-9e51-b58a6bd63d73" providerId="ADAL" clId="{E2C48323-F531-4901-9520-468BB510288D}" dt="2022-03-22T11:33:21.271" v="726" actId="21"/>
          <ac:graphicFrameMkLst>
            <pc:docMk/>
            <pc:sldMk cId="2355059438" sldId="268"/>
            <ac:graphicFrameMk id="4" creationId="{B888949A-684B-468D-80CB-CCF49B1658BC}"/>
          </ac:graphicFrameMkLst>
        </pc:graphicFrameChg>
      </pc:sldChg>
      <pc:sldChg chg="addSp modSp new mod">
        <pc:chgData name="Krakeli, Bente" userId="5235af20-1602-4c9e-9e51-b58a6bd63d73" providerId="ADAL" clId="{E2C48323-F531-4901-9520-468BB510288D}" dt="2022-03-22T11:37:49.048" v="775" actId="1076"/>
        <pc:sldMkLst>
          <pc:docMk/>
          <pc:sldMk cId="1124011520" sldId="269"/>
        </pc:sldMkLst>
        <pc:spChg chg="add mod">
          <ac:chgData name="Krakeli, Bente" userId="5235af20-1602-4c9e-9e51-b58a6bd63d73" providerId="ADAL" clId="{E2C48323-F531-4901-9520-468BB510288D}" dt="2022-03-22T11:35:24.240" v="748" actId="207"/>
          <ac:spMkLst>
            <pc:docMk/>
            <pc:sldMk cId="1124011520" sldId="269"/>
            <ac:spMk id="2" creationId="{5AA6B1EB-6A8A-4CE3-A5B8-58F04FC445CA}"/>
          </ac:spMkLst>
        </pc:spChg>
        <pc:spChg chg="add mod">
          <ac:chgData name="Krakeli, Bente" userId="5235af20-1602-4c9e-9e51-b58a6bd63d73" providerId="ADAL" clId="{E2C48323-F531-4901-9520-468BB510288D}" dt="2022-03-22T11:15:08.079" v="548" actId="14100"/>
          <ac:spMkLst>
            <pc:docMk/>
            <pc:sldMk cId="1124011520" sldId="269"/>
            <ac:spMk id="5" creationId="{8D6627C2-8851-4D37-95D2-F579BB71B939}"/>
          </ac:spMkLst>
        </pc:spChg>
        <pc:graphicFrameChg chg="add mod modGraphic">
          <ac:chgData name="Krakeli, Bente" userId="5235af20-1602-4c9e-9e51-b58a6bd63d73" providerId="ADAL" clId="{E2C48323-F531-4901-9520-468BB510288D}" dt="2022-03-22T11:35:14.519" v="746" actId="1076"/>
          <ac:graphicFrameMkLst>
            <pc:docMk/>
            <pc:sldMk cId="1124011520" sldId="269"/>
            <ac:graphicFrameMk id="3" creationId="{7AC074E1-BC16-4B0F-A8C9-6066ADEEF208}"/>
          </ac:graphicFrameMkLst>
        </pc:graphicFrameChg>
        <pc:picChg chg="add mod">
          <ac:chgData name="Krakeli, Bente" userId="5235af20-1602-4c9e-9e51-b58a6bd63d73" providerId="ADAL" clId="{E2C48323-F531-4901-9520-468BB510288D}" dt="2022-03-22T11:37:49.048" v="775" actId="1076"/>
          <ac:picMkLst>
            <pc:docMk/>
            <pc:sldMk cId="1124011520" sldId="269"/>
            <ac:picMk id="6" creationId="{6861567F-434C-4FAA-ADCD-7D7781F9D89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2DE4D1B-CF49-4AC1-BC38-EFD62D21DF57}"/>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D0A84CA6-5526-4C04-A9C1-59DF46185A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8586E805-4B0E-429B-89F4-2C6C15CE86A0}"/>
              </a:ext>
            </a:extLst>
          </p:cNvPr>
          <p:cNvSpPr>
            <a:spLocks noGrp="1"/>
          </p:cNvSpPr>
          <p:nvPr>
            <p:ph type="dt" sz="half" idx="10"/>
          </p:nvPr>
        </p:nvSpPr>
        <p:spPr/>
        <p:txBody>
          <a:bodyPr/>
          <a:lstStyle/>
          <a:p>
            <a:fld id="{5FB38A29-5ABB-49DB-AFFB-C1707F26FD7B}" type="datetimeFigureOut">
              <a:rPr lang="nb-NO" smtClean="0"/>
              <a:t>25.03.2022</a:t>
            </a:fld>
            <a:endParaRPr lang="nb-NO"/>
          </a:p>
        </p:txBody>
      </p:sp>
      <p:sp>
        <p:nvSpPr>
          <p:cNvPr id="5" name="Plassholder for bunntekst 4">
            <a:extLst>
              <a:ext uri="{FF2B5EF4-FFF2-40B4-BE49-F238E27FC236}">
                <a16:creationId xmlns:a16="http://schemas.microsoft.com/office/drawing/2014/main" id="{DE338CE9-B06C-4D0E-89C6-BB5B993A18AE}"/>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1B7782AC-7E83-4F84-8798-DFF80C17DD66}"/>
              </a:ext>
            </a:extLst>
          </p:cNvPr>
          <p:cNvSpPr>
            <a:spLocks noGrp="1"/>
          </p:cNvSpPr>
          <p:nvPr>
            <p:ph type="sldNum" sz="quarter" idx="12"/>
          </p:nvPr>
        </p:nvSpPr>
        <p:spPr/>
        <p:txBody>
          <a:bodyPr/>
          <a:lstStyle/>
          <a:p>
            <a:fld id="{C847DACA-7406-4F66-BEF2-02A3B0E25798}" type="slidenum">
              <a:rPr lang="nb-NO" smtClean="0"/>
              <a:t>‹#›</a:t>
            </a:fld>
            <a:endParaRPr lang="nb-NO"/>
          </a:p>
        </p:txBody>
      </p:sp>
    </p:spTree>
    <p:extLst>
      <p:ext uri="{BB962C8B-B14F-4D97-AF65-F5344CB8AC3E}">
        <p14:creationId xmlns:p14="http://schemas.microsoft.com/office/powerpoint/2010/main" val="2741673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6E84BA9-DF62-4582-A86C-AEE9AB38B114}"/>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D640E5C4-12DC-48DB-B2E4-1249B9AF0C19}"/>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B82BF66A-830E-4538-B702-3D1DD5B33666}"/>
              </a:ext>
            </a:extLst>
          </p:cNvPr>
          <p:cNvSpPr>
            <a:spLocks noGrp="1"/>
          </p:cNvSpPr>
          <p:nvPr>
            <p:ph type="dt" sz="half" idx="10"/>
          </p:nvPr>
        </p:nvSpPr>
        <p:spPr/>
        <p:txBody>
          <a:bodyPr/>
          <a:lstStyle/>
          <a:p>
            <a:fld id="{5FB38A29-5ABB-49DB-AFFB-C1707F26FD7B}" type="datetimeFigureOut">
              <a:rPr lang="nb-NO" smtClean="0"/>
              <a:t>25.03.2022</a:t>
            </a:fld>
            <a:endParaRPr lang="nb-NO"/>
          </a:p>
        </p:txBody>
      </p:sp>
      <p:sp>
        <p:nvSpPr>
          <p:cNvPr id="5" name="Plassholder for bunntekst 4">
            <a:extLst>
              <a:ext uri="{FF2B5EF4-FFF2-40B4-BE49-F238E27FC236}">
                <a16:creationId xmlns:a16="http://schemas.microsoft.com/office/drawing/2014/main" id="{50BC6860-5322-4EB1-A1DB-48A3A90AFDFF}"/>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3BBACB88-F3A4-4BFA-B830-2C5BC34E8319}"/>
              </a:ext>
            </a:extLst>
          </p:cNvPr>
          <p:cNvSpPr>
            <a:spLocks noGrp="1"/>
          </p:cNvSpPr>
          <p:nvPr>
            <p:ph type="sldNum" sz="quarter" idx="12"/>
          </p:nvPr>
        </p:nvSpPr>
        <p:spPr/>
        <p:txBody>
          <a:bodyPr/>
          <a:lstStyle/>
          <a:p>
            <a:fld id="{C847DACA-7406-4F66-BEF2-02A3B0E25798}" type="slidenum">
              <a:rPr lang="nb-NO" smtClean="0"/>
              <a:t>‹#›</a:t>
            </a:fld>
            <a:endParaRPr lang="nb-NO"/>
          </a:p>
        </p:txBody>
      </p:sp>
    </p:spTree>
    <p:extLst>
      <p:ext uri="{BB962C8B-B14F-4D97-AF65-F5344CB8AC3E}">
        <p14:creationId xmlns:p14="http://schemas.microsoft.com/office/powerpoint/2010/main" val="3483348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8D45ABAA-A2E6-4875-A03F-89A3F8A97C0E}"/>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A94D4B15-2247-4820-A956-613C38B83074}"/>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8F627144-AD36-41FE-A35E-D24134DA7644}"/>
              </a:ext>
            </a:extLst>
          </p:cNvPr>
          <p:cNvSpPr>
            <a:spLocks noGrp="1"/>
          </p:cNvSpPr>
          <p:nvPr>
            <p:ph type="dt" sz="half" idx="10"/>
          </p:nvPr>
        </p:nvSpPr>
        <p:spPr/>
        <p:txBody>
          <a:bodyPr/>
          <a:lstStyle/>
          <a:p>
            <a:fld id="{5FB38A29-5ABB-49DB-AFFB-C1707F26FD7B}" type="datetimeFigureOut">
              <a:rPr lang="nb-NO" smtClean="0"/>
              <a:t>25.03.2022</a:t>
            </a:fld>
            <a:endParaRPr lang="nb-NO"/>
          </a:p>
        </p:txBody>
      </p:sp>
      <p:sp>
        <p:nvSpPr>
          <p:cNvPr id="5" name="Plassholder for bunntekst 4">
            <a:extLst>
              <a:ext uri="{FF2B5EF4-FFF2-40B4-BE49-F238E27FC236}">
                <a16:creationId xmlns:a16="http://schemas.microsoft.com/office/drawing/2014/main" id="{D38D03EF-3339-4E8A-B4D7-49C925DF9150}"/>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7DF1F6A-B44D-4489-A9B1-AC7DE2B8C73A}"/>
              </a:ext>
            </a:extLst>
          </p:cNvPr>
          <p:cNvSpPr>
            <a:spLocks noGrp="1"/>
          </p:cNvSpPr>
          <p:nvPr>
            <p:ph type="sldNum" sz="quarter" idx="12"/>
          </p:nvPr>
        </p:nvSpPr>
        <p:spPr/>
        <p:txBody>
          <a:bodyPr/>
          <a:lstStyle/>
          <a:p>
            <a:fld id="{C847DACA-7406-4F66-BEF2-02A3B0E25798}" type="slidenum">
              <a:rPr lang="nb-NO" smtClean="0"/>
              <a:t>‹#›</a:t>
            </a:fld>
            <a:endParaRPr lang="nb-NO"/>
          </a:p>
        </p:txBody>
      </p:sp>
    </p:spTree>
    <p:extLst>
      <p:ext uri="{BB962C8B-B14F-4D97-AF65-F5344CB8AC3E}">
        <p14:creationId xmlns:p14="http://schemas.microsoft.com/office/powerpoint/2010/main" val="3000493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DD9D2F3-F792-4851-B394-38D51668F19F}"/>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ACD187CE-F5CE-4F48-868F-938AD1950FA6}"/>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A8E975A4-0E78-49FF-A9B4-63F40BA7192C}"/>
              </a:ext>
            </a:extLst>
          </p:cNvPr>
          <p:cNvSpPr>
            <a:spLocks noGrp="1"/>
          </p:cNvSpPr>
          <p:nvPr>
            <p:ph type="dt" sz="half" idx="10"/>
          </p:nvPr>
        </p:nvSpPr>
        <p:spPr/>
        <p:txBody>
          <a:bodyPr/>
          <a:lstStyle/>
          <a:p>
            <a:fld id="{5FB38A29-5ABB-49DB-AFFB-C1707F26FD7B}" type="datetimeFigureOut">
              <a:rPr lang="nb-NO" smtClean="0"/>
              <a:t>25.03.2022</a:t>
            </a:fld>
            <a:endParaRPr lang="nb-NO"/>
          </a:p>
        </p:txBody>
      </p:sp>
      <p:sp>
        <p:nvSpPr>
          <p:cNvPr id="5" name="Plassholder for bunntekst 4">
            <a:extLst>
              <a:ext uri="{FF2B5EF4-FFF2-40B4-BE49-F238E27FC236}">
                <a16:creationId xmlns:a16="http://schemas.microsoft.com/office/drawing/2014/main" id="{23CBAC64-1FF6-472B-8D21-2375D53E4440}"/>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8D7B5134-4836-4DFF-93FA-869CA362ADAC}"/>
              </a:ext>
            </a:extLst>
          </p:cNvPr>
          <p:cNvSpPr>
            <a:spLocks noGrp="1"/>
          </p:cNvSpPr>
          <p:nvPr>
            <p:ph type="sldNum" sz="quarter" idx="12"/>
          </p:nvPr>
        </p:nvSpPr>
        <p:spPr/>
        <p:txBody>
          <a:bodyPr/>
          <a:lstStyle/>
          <a:p>
            <a:fld id="{C847DACA-7406-4F66-BEF2-02A3B0E25798}" type="slidenum">
              <a:rPr lang="nb-NO" smtClean="0"/>
              <a:t>‹#›</a:t>
            </a:fld>
            <a:endParaRPr lang="nb-NO"/>
          </a:p>
        </p:txBody>
      </p:sp>
    </p:spTree>
    <p:extLst>
      <p:ext uri="{BB962C8B-B14F-4D97-AF65-F5344CB8AC3E}">
        <p14:creationId xmlns:p14="http://schemas.microsoft.com/office/powerpoint/2010/main" val="122215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EEE7885-464A-4BE0-B4C5-34AA3C1C8AD7}"/>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7E364C26-0495-4F25-BABD-62FF04DF93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59781953-E1CE-4BD0-9A65-67C6BA234C0C}"/>
              </a:ext>
            </a:extLst>
          </p:cNvPr>
          <p:cNvSpPr>
            <a:spLocks noGrp="1"/>
          </p:cNvSpPr>
          <p:nvPr>
            <p:ph type="dt" sz="half" idx="10"/>
          </p:nvPr>
        </p:nvSpPr>
        <p:spPr/>
        <p:txBody>
          <a:bodyPr/>
          <a:lstStyle/>
          <a:p>
            <a:fld id="{5FB38A29-5ABB-49DB-AFFB-C1707F26FD7B}" type="datetimeFigureOut">
              <a:rPr lang="nb-NO" smtClean="0"/>
              <a:t>25.03.2022</a:t>
            </a:fld>
            <a:endParaRPr lang="nb-NO"/>
          </a:p>
        </p:txBody>
      </p:sp>
      <p:sp>
        <p:nvSpPr>
          <p:cNvPr id="5" name="Plassholder for bunntekst 4">
            <a:extLst>
              <a:ext uri="{FF2B5EF4-FFF2-40B4-BE49-F238E27FC236}">
                <a16:creationId xmlns:a16="http://schemas.microsoft.com/office/drawing/2014/main" id="{73176B35-0943-4519-9FE0-D0C99E422B83}"/>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7776275D-F50F-4AF3-B6B1-4841B3B0854D}"/>
              </a:ext>
            </a:extLst>
          </p:cNvPr>
          <p:cNvSpPr>
            <a:spLocks noGrp="1"/>
          </p:cNvSpPr>
          <p:nvPr>
            <p:ph type="sldNum" sz="quarter" idx="12"/>
          </p:nvPr>
        </p:nvSpPr>
        <p:spPr/>
        <p:txBody>
          <a:bodyPr/>
          <a:lstStyle/>
          <a:p>
            <a:fld id="{C847DACA-7406-4F66-BEF2-02A3B0E25798}" type="slidenum">
              <a:rPr lang="nb-NO" smtClean="0"/>
              <a:t>‹#›</a:t>
            </a:fld>
            <a:endParaRPr lang="nb-NO"/>
          </a:p>
        </p:txBody>
      </p:sp>
    </p:spTree>
    <p:extLst>
      <p:ext uri="{BB962C8B-B14F-4D97-AF65-F5344CB8AC3E}">
        <p14:creationId xmlns:p14="http://schemas.microsoft.com/office/powerpoint/2010/main" val="1324905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59885B-1AAA-401E-A783-4B52CE8C9153}"/>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1606DC80-F0BC-42E1-B686-B092A53B1EB3}"/>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661AC87B-130E-46B1-ABEA-4CF63CD1C24D}"/>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FB01AE50-11BC-40DB-B702-5D8A06A0FE98}"/>
              </a:ext>
            </a:extLst>
          </p:cNvPr>
          <p:cNvSpPr>
            <a:spLocks noGrp="1"/>
          </p:cNvSpPr>
          <p:nvPr>
            <p:ph type="dt" sz="half" idx="10"/>
          </p:nvPr>
        </p:nvSpPr>
        <p:spPr/>
        <p:txBody>
          <a:bodyPr/>
          <a:lstStyle/>
          <a:p>
            <a:fld id="{5FB38A29-5ABB-49DB-AFFB-C1707F26FD7B}" type="datetimeFigureOut">
              <a:rPr lang="nb-NO" smtClean="0"/>
              <a:t>25.03.2022</a:t>
            </a:fld>
            <a:endParaRPr lang="nb-NO"/>
          </a:p>
        </p:txBody>
      </p:sp>
      <p:sp>
        <p:nvSpPr>
          <p:cNvPr id="6" name="Plassholder for bunntekst 5">
            <a:extLst>
              <a:ext uri="{FF2B5EF4-FFF2-40B4-BE49-F238E27FC236}">
                <a16:creationId xmlns:a16="http://schemas.microsoft.com/office/drawing/2014/main" id="{E9550B35-0031-43EB-B63D-8C69560D54E9}"/>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3CFCAF2F-D5CD-4F50-98B6-9A50F4F90DEF}"/>
              </a:ext>
            </a:extLst>
          </p:cNvPr>
          <p:cNvSpPr>
            <a:spLocks noGrp="1"/>
          </p:cNvSpPr>
          <p:nvPr>
            <p:ph type="sldNum" sz="quarter" idx="12"/>
          </p:nvPr>
        </p:nvSpPr>
        <p:spPr/>
        <p:txBody>
          <a:bodyPr/>
          <a:lstStyle/>
          <a:p>
            <a:fld id="{C847DACA-7406-4F66-BEF2-02A3B0E25798}" type="slidenum">
              <a:rPr lang="nb-NO" smtClean="0"/>
              <a:t>‹#›</a:t>
            </a:fld>
            <a:endParaRPr lang="nb-NO"/>
          </a:p>
        </p:txBody>
      </p:sp>
    </p:spTree>
    <p:extLst>
      <p:ext uri="{BB962C8B-B14F-4D97-AF65-F5344CB8AC3E}">
        <p14:creationId xmlns:p14="http://schemas.microsoft.com/office/powerpoint/2010/main" val="175737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081FAC0-7199-4246-B9C5-4D032B14DDC0}"/>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10A48590-0833-4021-8CDF-456A5D3E13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2FFB0ABC-30CC-485F-808E-4EA7683F53F6}"/>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92A677E8-97BD-4C95-B6FD-92EE3D07FC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EF6B5E88-ADEA-4CE8-A898-D8BC69288BDF}"/>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A0144B00-09DD-4796-9FB0-6793DEC5E10F}"/>
              </a:ext>
            </a:extLst>
          </p:cNvPr>
          <p:cNvSpPr>
            <a:spLocks noGrp="1"/>
          </p:cNvSpPr>
          <p:nvPr>
            <p:ph type="dt" sz="half" idx="10"/>
          </p:nvPr>
        </p:nvSpPr>
        <p:spPr/>
        <p:txBody>
          <a:bodyPr/>
          <a:lstStyle/>
          <a:p>
            <a:fld id="{5FB38A29-5ABB-49DB-AFFB-C1707F26FD7B}" type="datetimeFigureOut">
              <a:rPr lang="nb-NO" smtClean="0"/>
              <a:t>25.03.2022</a:t>
            </a:fld>
            <a:endParaRPr lang="nb-NO"/>
          </a:p>
        </p:txBody>
      </p:sp>
      <p:sp>
        <p:nvSpPr>
          <p:cNvPr id="8" name="Plassholder for bunntekst 7">
            <a:extLst>
              <a:ext uri="{FF2B5EF4-FFF2-40B4-BE49-F238E27FC236}">
                <a16:creationId xmlns:a16="http://schemas.microsoft.com/office/drawing/2014/main" id="{2D04430C-38FE-4D9D-9EAA-28CB1C1577FD}"/>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571F943A-EE2C-45EB-88F2-A7EDC0125BAC}"/>
              </a:ext>
            </a:extLst>
          </p:cNvPr>
          <p:cNvSpPr>
            <a:spLocks noGrp="1"/>
          </p:cNvSpPr>
          <p:nvPr>
            <p:ph type="sldNum" sz="quarter" idx="12"/>
          </p:nvPr>
        </p:nvSpPr>
        <p:spPr/>
        <p:txBody>
          <a:bodyPr/>
          <a:lstStyle/>
          <a:p>
            <a:fld id="{C847DACA-7406-4F66-BEF2-02A3B0E25798}" type="slidenum">
              <a:rPr lang="nb-NO" smtClean="0"/>
              <a:t>‹#›</a:t>
            </a:fld>
            <a:endParaRPr lang="nb-NO"/>
          </a:p>
        </p:txBody>
      </p:sp>
    </p:spTree>
    <p:extLst>
      <p:ext uri="{BB962C8B-B14F-4D97-AF65-F5344CB8AC3E}">
        <p14:creationId xmlns:p14="http://schemas.microsoft.com/office/powerpoint/2010/main" val="1624623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B378139-36DD-4D51-BF6A-5A1AFD13CD53}"/>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046C4F27-CB88-4E44-96FE-8D2105BD2428}"/>
              </a:ext>
            </a:extLst>
          </p:cNvPr>
          <p:cNvSpPr>
            <a:spLocks noGrp="1"/>
          </p:cNvSpPr>
          <p:nvPr>
            <p:ph type="dt" sz="half" idx="10"/>
          </p:nvPr>
        </p:nvSpPr>
        <p:spPr/>
        <p:txBody>
          <a:bodyPr/>
          <a:lstStyle/>
          <a:p>
            <a:fld id="{5FB38A29-5ABB-49DB-AFFB-C1707F26FD7B}" type="datetimeFigureOut">
              <a:rPr lang="nb-NO" smtClean="0"/>
              <a:t>25.03.2022</a:t>
            </a:fld>
            <a:endParaRPr lang="nb-NO"/>
          </a:p>
        </p:txBody>
      </p:sp>
      <p:sp>
        <p:nvSpPr>
          <p:cNvPr id="4" name="Plassholder for bunntekst 3">
            <a:extLst>
              <a:ext uri="{FF2B5EF4-FFF2-40B4-BE49-F238E27FC236}">
                <a16:creationId xmlns:a16="http://schemas.microsoft.com/office/drawing/2014/main" id="{78245ACC-99ED-4B3A-82AD-44D4C35D7BD1}"/>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400E2A6D-48DF-40CC-B083-29DA63D3A444}"/>
              </a:ext>
            </a:extLst>
          </p:cNvPr>
          <p:cNvSpPr>
            <a:spLocks noGrp="1"/>
          </p:cNvSpPr>
          <p:nvPr>
            <p:ph type="sldNum" sz="quarter" idx="12"/>
          </p:nvPr>
        </p:nvSpPr>
        <p:spPr/>
        <p:txBody>
          <a:bodyPr/>
          <a:lstStyle/>
          <a:p>
            <a:fld id="{C847DACA-7406-4F66-BEF2-02A3B0E25798}" type="slidenum">
              <a:rPr lang="nb-NO" smtClean="0"/>
              <a:t>‹#›</a:t>
            </a:fld>
            <a:endParaRPr lang="nb-NO"/>
          </a:p>
        </p:txBody>
      </p:sp>
    </p:spTree>
    <p:extLst>
      <p:ext uri="{BB962C8B-B14F-4D97-AF65-F5344CB8AC3E}">
        <p14:creationId xmlns:p14="http://schemas.microsoft.com/office/powerpoint/2010/main" val="2348028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26C27694-1B47-41B9-8834-6EA1D2DD18D9}"/>
              </a:ext>
            </a:extLst>
          </p:cNvPr>
          <p:cNvSpPr>
            <a:spLocks noGrp="1"/>
          </p:cNvSpPr>
          <p:nvPr>
            <p:ph type="dt" sz="half" idx="10"/>
          </p:nvPr>
        </p:nvSpPr>
        <p:spPr/>
        <p:txBody>
          <a:bodyPr/>
          <a:lstStyle/>
          <a:p>
            <a:fld id="{5FB38A29-5ABB-49DB-AFFB-C1707F26FD7B}" type="datetimeFigureOut">
              <a:rPr lang="nb-NO" smtClean="0"/>
              <a:t>25.03.2022</a:t>
            </a:fld>
            <a:endParaRPr lang="nb-NO"/>
          </a:p>
        </p:txBody>
      </p:sp>
      <p:sp>
        <p:nvSpPr>
          <p:cNvPr id="3" name="Plassholder for bunntekst 2">
            <a:extLst>
              <a:ext uri="{FF2B5EF4-FFF2-40B4-BE49-F238E27FC236}">
                <a16:creationId xmlns:a16="http://schemas.microsoft.com/office/drawing/2014/main" id="{E9015B65-19C7-47AA-B391-3690D2E2C24B}"/>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6D0A1677-5506-4AB6-869A-4E420A14BC40}"/>
              </a:ext>
            </a:extLst>
          </p:cNvPr>
          <p:cNvSpPr>
            <a:spLocks noGrp="1"/>
          </p:cNvSpPr>
          <p:nvPr>
            <p:ph type="sldNum" sz="quarter" idx="12"/>
          </p:nvPr>
        </p:nvSpPr>
        <p:spPr/>
        <p:txBody>
          <a:bodyPr/>
          <a:lstStyle/>
          <a:p>
            <a:fld id="{C847DACA-7406-4F66-BEF2-02A3B0E25798}" type="slidenum">
              <a:rPr lang="nb-NO" smtClean="0"/>
              <a:t>‹#›</a:t>
            </a:fld>
            <a:endParaRPr lang="nb-NO"/>
          </a:p>
        </p:txBody>
      </p:sp>
    </p:spTree>
    <p:extLst>
      <p:ext uri="{BB962C8B-B14F-4D97-AF65-F5344CB8AC3E}">
        <p14:creationId xmlns:p14="http://schemas.microsoft.com/office/powerpoint/2010/main" val="3801564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25C85E3-F8A3-4059-8791-D8FEE027E5DC}"/>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EE1B1C95-F6DE-4B41-954C-031DDB0A5B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FB95C449-79E2-4563-BACB-A4D60361A0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6726A35C-F770-4E1C-90B2-9BE22E59F35B}"/>
              </a:ext>
            </a:extLst>
          </p:cNvPr>
          <p:cNvSpPr>
            <a:spLocks noGrp="1"/>
          </p:cNvSpPr>
          <p:nvPr>
            <p:ph type="dt" sz="half" idx="10"/>
          </p:nvPr>
        </p:nvSpPr>
        <p:spPr/>
        <p:txBody>
          <a:bodyPr/>
          <a:lstStyle/>
          <a:p>
            <a:fld id="{5FB38A29-5ABB-49DB-AFFB-C1707F26FD7B}" type="datetimeFigureOut">
              <a:rPr lang="nb-NO" smtClean="0"/>
              <a:t>25.03.2022</a:t>
            </a:fld>
            <a:endParaRPr lang="nb-NO"/>
          </a:p>
        </p:txBody>
      </p:sp>
      <p:sp>
        <p:nvSpPr>
          <p:cNvPr id="6" name="Plassholder for bunntekst 5">
            <a:extLst>
              <a:ext uri="{FF2B5EF4-FFF2-40B4-BE49-F238E27FC236}">
                <a16:creationId xmlns:a16="http://schemas.microsoft.com/office/drawing/2014/main" id="{D9D5C482-0CC5-4EB0-A47F-3E56CDB4E0A2}"/>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0A268D8F-EC96-423F-BEB3-B57C9CDBAAFB}"/>
              </a:ext>
            </a:extLst>
          </p:cNvPr>
          <p:cNvSpPr>
            <a:spLocks noGrp="1"/>
          </p:cNvSpPr>
          <p:nvPr>
            <p:ph type="sldNum" sz="quarter" idx="12"/>
          </p:nvPr>
        </p:nvSpPr>
        <p:spPr/>
        <p:txBody>
          <a:bodyPr/>
          <a:lstStyle/>
          <a:p>
            <a:fld id="{C847DACA-7406-4F66-BEF2-02A3B0E25798}" type="slidenum">
              <a:rPr lang="nb-NO" smtClean="0"/>
              <a:t>‹#›</a:t>
            </a:fld>
            <a:endParaRPr lang="nb-NO"/>
          </a:p>
        </p:txBody>
      </p:sp>
    </p:spTree>
    <p:extLst>
      <p:ext uri="{BB962C8B-B14F-4D97-AF65-F5344CB8AC3E}">
        <p14:creationId xmlns:p14="http://schemas.microsoft.com/office/powerpoint/2010/main" val="692016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C06C70-5C4F-4E44-A281-CCA436E615FC}"/>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6BB531A8-06B1-46E5-92DB-4FEE39992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2C926CC0-30F6-496F-A939-1381BB3706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8EF8A7D3-0B7B-42E9-A967-EA99447215F3}"/>
              </a:ext>
            </a:extLst>
          </p:cNvPr>
          <p:cNvSpPr>
            <a:spLocks noGrp="1"/>
          </p:cNvSpPr>
          <p:nvPr>
            <p:ph type="dt" sz="half" idx="10"/>
          </p:nvPr>
        </p:nvSpPr>
        <p:spPr/>
        <p:txBody>
          <a:bodyPr/>
          <a:lstStyle/>
          <a:p>
            <a:fld id="{5FB38A29-5ABB-49DB-AFFB-C1707F26FD7B}" type="datetimeFigureOut">
              <a:rPr lang="nb-NO" smtClean="0"/>
              <a:t>25.03.2022</a:t>
            </a:fld>
            <a:endParaRPr lang="nb-NO"/>
          </a:p>
        </p:txBody>
      </p:sp>
      <p:sp>
        <p:nvSpPr>
          <p:cNvPr id="6" name="Plassholder for bunntekst 5">
            <a:extLst>
              <a:ext uri="{FF2B5EF4-FFF2-40B4-BE49-F238E27FC236}">
                <a16:creationId xmlns:a16="http://schemas.microsoft.com/office/drawing/2014/main" id="{E418689A-9C3A-4F92-BADA-D2EDA49F3152}"/>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D32D4787-97D4-4402-B583-83F5A6374431}"/>
              </a:ext>
            </a:extLst>
          </p:cNvPr>
          <p:cNvSpPr>
            <a:spLocks noGrp="1"/>
          </p:cNvSpPr>
          <p:nvPr>
            <p:ph type="sldNum" sz="quarter" idx="12"/>
          </p:nvPr>
        </p:nvSpPr>
        <p:spPr/>
        <p:txBody>
          <a:bodyPr/>
          <a:lstStyle/>
          <a:p>
            <a:fld id="{C847DACA-7406-4F66-BEF2-02A3B0E25798}" type="slidenum">
              <a:rPr lang="nb-NO" smtClean="0"/>
              <a:t>‹#›</a:t>
            </a:fld>
            <a:endParaRPr lang="nb-NO"/>
          </a:p>
        </p:txBody>
      </p:sp>
    </p:spTree>
    <p:extLst>
      <p:ext uri="{BB962C8B-B14F-4D97-AF65-F5344CB8AC3E}">
        <p14:creationId xmlns:p14="http://schemas.microsoft.com/office/powerpoint/2010/main" val="1378727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FE314E17-61F2-4186-A15D-D251286C0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14B31DA3-E946-4245-AC06-C4CBD89E2F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6764684B-8212-486A-8670-1E75E4F40C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B38A29-5ABB-49DB-AFFB-C1707F26FD7B}" type="datetimeFigureOut">
              <a:rPr lang="nb-NO" smtClean="0"/>
              <a:t>25.03.2022</a:t>
            </a:fld>
            <a:endParaRPr lang="nb-NO"/>
          </a:p>
        </p:txBody>
      </p:sp>
      <p:sp>
        <p:nvSpPr>
          <p:cNvPr id="5" name="Plassholder for bunntekst 4">
            <a:extLst>
              <a:ext uri="{FF2B5EF4-FFF2-40B4-BE49-F238E27FC236}">
                <a16:creationId xmlns:a16="http://schemas.microsoft.com/office/drawing/2014/main" id="{AD2902D4-C8E8-40B9-BF40-5711B71E66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E6D59346-8943-437F-90BB-F60E06B3AE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47DACA-7406-4F66-BEF2-02A3B0E25798}" type="slidenum">
              <a:rPr lang="nb-NO" smtClean="0"/>
              <a:t>‹#›</a:t>
            </a:fld>
            <a:endParaRPr lang="nb-NO"/>
          </a:p>
        </p:txBody>
      </p:sp>
    </p:spTree>
    <p:extLst>
      <p:ext uri="{BB962C8B-B14F-4D97-AF65-F5344CB8AC3E}">
        <p14:creationId xmlns:p14="http://schemas.microsoft.com/office/powerpoint/2010/main" val="3028325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7736996-B5AD-49DD-AE14-722DBEDE2E2B}"/>
              </a:ext>
            </a:extLst>
          </p:cNvPr>
          <p:cNvSpPr>
            <a:spLocks noGrp="1"/>
          </p:cNvSpPr>
          <p:nvPr>
            <p:ph type="ctrTitle"/>
          </p:nvPr>
        </p:nvSpPr>
        <p:spPr>
          <a:xfrm>
            <a:off x="1672046" y="538888"/>
            <a:ext cx="9144000" cy="2387600"/>
          </a:xfrm>
        </p:spPr>
        <p:txBody>
          <a:bodyPr/>
          <a:lstStyle/>
          <a:p>
            <a:r>
              <a:rPr lang="nb-NO" sz="3200" b="1" dirty="0">
                <a:effectLst/>
                <a:latin typeface="Calibri" panose="020F0502020204030204" pitchFamily="34" charset="0"/>
                <a:ea typeface="Calibri" panose="020F0502020204030204" pitchFamily="34" charset="0"/>
                <a:cs typeface="Arial" panose="020B0604020202020204" pitchFamily="34" charset="0"/>
              </a:rPr>
              <a:t>HANDLINGSPLAN </a:t>
            </a:r>
            <a:br>
              <a:rPr lang="nb-NO" sz="1800" dirty="0">
                <a:effectLst/>
                <a:latin typeface="Calibri" panose="020F0502020204030204" pitchFamily="34" charset="0"/>
                <a:ea typeface="Calibri" panose="020F0502020204030204" pitchFamily="34" charset="0"/>
                <a:cs typeface="Arial" panose="020B0604020202020204" pitchFamily="34" charset="0"/>
              </a:rPr>
            </a:br>
            <a:r>
              <a:rPr lang="nb-NO" sz="2400" b="1" dirty="0">
                <a:effectLst/>
                <a:latin typeface="Calibri" panose="020F0502020204030204" pitchFamily="34" charset="0"/>
                <a:ea typeface="Calibri" panose="020F0502020204030204" pitchFamily="34" charset="0"/>
                <a:cs typeface="Arial" panose="020B0604020202020204" pitchFamily="34" charset="0"/>
              </a:rPr>
              <a:t>Møre og Romsdal Friidrettskrets 2022</a:t>
            </a:r>
            <a:br>
              <a:rPr lang="nb-NO" sz="1800" b="1" dirty="0">
                <a:effectLst/>
                <a:latin typeface="Calibri" panose="020F0502020204030204" pitchFamily="34" charset="0"/>
                <a:ea typeface="Calibri" panose="020F0502020204030204" pitchFamily="34" charset="0"/>
                <a:cs typeface="Arial" panose="020B0604020202020204" pitchFamily="34" charset="0"/>
              </a:rPr>
            </a:br>
            <a:r>
              <a:rPr lang="nb-NO" sz="1800" b="1" dirty="0">
                <a:effectLst/>
                <a:latin typeface="Calibri" panose="020F0502020204030204" pitchFamily="34" charset="0"/>
                <a:ea typeface="Calibri" panose="020F0502020204030204" pitchFamily="34" charset="0"/>
                <a:cs typeface="Arial" panose="020B0604020202020204" pitchFamily="34" charset="0"/>
              </a:rPr>
              <a:t>Handlingsplanen bygger på </a:t>
            </a:r>
            <a:r>
              <a:rPr lang="nb-NO" sz="1800" b="1" u="sng" dirty="0">
                <a:effectLst/>
                <a:latin typeface="Calibri" panose="020F0502020204030204" pitchFamily="34" charset="0"/>
                <a:ea typeface="Calibri" panose="020F0502020204030204" pitchFamily="34" charset="0"/>
                <a:cs typeface="Arial" panose="020B0604020202020204" pitchFamily="34" charset="0"/>
              </a:rPr>
              <a:t>Strategi for Norsk Friidrett 2021 – 2025</a:t>
            </a:r>
            <a:r>
              <a:rPr lang="nb-NO" sz="1800" b="1" dirty="0">
                <a:effectLst/>
                <a:latin typeface="Calibri" panose="020F0502020204030204" pitchFamily="34" charset="0"/>
                <a:ea typeface="Calibri" panose="020F0502020204030204" pitchFamily="34" charset="0"/>
                <a:cs typeface="Arial" panose="020B0604020202020204" pitchFamily="34" charset="0"/>
              </a:rPr>
              <a:t>.</a:t>
            </a:r>
            <a:br>
              <a:rPr lang="nb-NO" sz="1800" dirty="0">
                <a:effectLst/>
                <a:latin typeface="Calibri" panose="020F0502020204030204" pitchFamily="34" charset="0"/>
                <a:ea typeface="Calibri" panose="020F0502020204030204" pitchFamily="34" charset="0"/>
                <a:cs typeface="Arial" panose="020B0604020202020204" pitchFamily="34" charset="0"/>
              </a:rPr>
            </a:br>
            <a:br>
              <a:rPr lang="nb-NO" sz="1800" dirty="0">
                <a:effectLst/>
                <a:latin typeface="Calibri" panose="020F0502020204030204" pitchFamily="34" charset="0"/>
                <a:ea typeface="Calibri" panose="020F0502020204030204" pitchFamily="34" charset="0"/>
                <a:cs typeface="Arial" panose="020B0604020202020204" pitchFamily="34" charset="0"/>
              </a:rPr>
            </a:br>
            <a:endParaRPr lang="nb-NO" dirty="0"/>
          </a:p>
        </p:txBody>
      </p:sp>
      <p:pic>
        <p:nvPicPr>
          <p:cNvPr id="10" name="Bilde 9">
            <a:extLst>
              <a:ext uri="{FF2B5EF4-FFF2-40B4-BE49-F238E27FC236}">
                <a16:creationId xmlns:a16="http://schemas.microsoft.com/office/drawing/2014/main" id="{7D371264-1A03-40DB-89A1-6C28AB4ECC1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857" y="319087"/>
            <a:ext cx="1283335" cy="1114425"/>
          </a:xfrm>
          <a:prstGeom prst="rect">
            <a:avLst/>
          </a:prstGeom>
        </p:spPr>
      </p:pic>
      <p:sp>
        <p:nvSpPr>
          <p:cNvPr id="11" name="Tekstboks 2">
            <a:extLst>
              <a:ext uri="{FF2B5EF4-FFF2-40B4-BE49-F238E27FC236}">
                <a16:creationId xmlns:a16="http://schemas.microsoft.com/office/drawing/2014/main" id="{E71C1F0C-378F-4A99-8EF1-4B63CAE913FA}"/>
              </a:ext>
            </a:extLst>
          </p:cNvPr>
          <p:cNvSpPr txBox="1">
            <a:spLocks noGrp="1" noChangeArrowheads="1"/>
          </p:cNvSpPr>
          <p:nvPr>
            <p:ph type="subTitle" idx="1"/>
          </p:nvPr>
        </p:nvSpPr>
        <p:spPr bwMode="auto">
          <a:xfrm>
            <a:off x="413024" y="2518116"/>
            <a:ext cx="4398674" cy="2387600"/>
          </a:xfrm>
          <a:prstGeom prst="rect">
            <a:avLst/>
          </a:prstGeom>
          <a:solidFill>
            <a:srgbClr val="FFFFFF"/>
          </a:solidFill>
          <a:ln w="12700">
            <a:solidFill>
              <a:srgbClr val="0070C0"/>
            </a:solidFill>
            <a:miter lim="800000"/>
            <a:headEnd/>
            <a:tailEnd/>
          </a:ln>
        </p:spPr>
        <p:txBody>
          <a:bodyPr rot="0" vert="horz" wrap="square" lIns="91440" tIns="45720" rIns="91440" bIns="45720" anchor="t" anchorCtr="0">
            <a:noAutofit/>
          </a:bodyPr>
          <a:lstStyle/>
          <a:p>
            <a:pPr algn="l"/>
            <a:r>
              <a:rPr lang="nb-NO" sz="1800"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Visjon: </a:t>
            </a:r>
            <a:r>
              <a:rPr lang="nb-NO" sz="1600"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Friidrett for alle - hele livet</a:t>
            </a:r>
            <a:endParaRPr lang="nb-NO" sz="14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algn="l"/>
            <a:r>
              <a:rPr lang="nb-NO" sz="1600" b="1" dirty="0">
                <a:effectLst/>
                <a:latin typeface="Calibri" panose="020F0502020204030204" pitchFamily="34" charset="0"/>
                <a:ea typeface="Calibri" panose="020F0502020204030204" pitchFamily="34" charset="0"/>
                <a:cs typeface="Arial" panose="020B0604020202020204" pitchFamily="34" charset="0"/>
              </a:rPr>
              <a:t>Verdiene</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algn="l"/>
            <a:r>
              <a:rPr lang="nb-NO" sz="1400" dirty="0">
                <a:effectLst/>
                <a:latin typeface="Calibri" panose="020F0502020204030204" pitchFamily="34" charset="0"/>
                <a:ea typeface="Calibri" panose="020F0502020204030204" pitchFamily="34" charset="0"/>
                <a:cs typeface="Arial" panose="020B0604020202020204" pitchFamily="34" charset="0"/>
              </a:rPr>
              <a:t>Norsk Friidrett skal være:  </a:t>
            </a:r>
          </a:p>
          <a:p>
            <a:pPr marL="342900" lvl="0" indent="-342900" algn="l">
              <a:lnSpc>
                <a:spcPct val="107000"/>
              </a:lnSpc>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En trygg og inkluderende arena</a:t>
            </a:r>
          </a:p>
          <a:p>
            <a:pPr marL="342900" lvl="0" indent="-342900" algn="l">
              <a:lnSpc>
                <a:spcPct val="107000"/>
              </a:lnSpc>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En åpen og ærlig organisasjon</a:t>
            </a:r>
          </a:p>
          <a:p>
            <a:pPr marL="342900" lvl="0" indent="-342900" algn="l">
              <a:lnSpc>
                <a:spcPct val="107000"/>
              </a:lnSpc>
              <a:spcAft>
                <a:spcPts val="800"/>
              </a:spcAft>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Aktivitet basert på mestring, idrettsglede og sunnhet.</a:t>
            </a:r>
          </a:p>
          <a:p>
            <a:pPr algn="l">
              <a:lnSpc>
                <a:spcPct val="107000"/>
              </a:lnSpc>
              <a:spcAft>
                <a:spcPts val="800"/>
              </a:spcAft>
            </a:pPr>
            <a:r>
              <a:rPr lang="nb-NO" sz="1400" dirty="0">
                <a:effectLst/>
                <a:latin typeface="Calibri" panose="020F0502020204030204" pitchFamily="34" charset="0"/>
                <a:ea typeface="Calibri" panose="020F0502020204030204" pitchFamily="34" charset="0"/>
                <a:cs typeface="Arial" panose="020B0604020202020204" pitchFamily="34" charset="0"/>
              </a:rPr>
              <a:t> </a:t>
            </a:r>
          </a:p>
        </p:txBody>
      </p:sp>
      <p:sp>
        <p:nvSpPr>
          <p:cNvPr id="13" name="TekstSylinder 12">
            <a:extLst>
              <a:ext uri="{FF2B5EF4-FFF2-40B4-BE49-F238E27FC236}">
                <a16:creationId xmlns:a16="http://schemas.microsoft.com/office/drawing/2014/main" id="{59DD6B3C-1320-4195-A244-105F25A87B74}"/>
              </a:ext>
            </a:extLst>
          </p:cNvPr>
          <p:cNvSpPr txBox="1"/>
          <p:nvPr/>
        </p:nvSpPr>
        <p:spPr>
          <a:xfrm>
            <a:off x="4989250" y="2518116"/>
            <a:ext cx="6514610" cy="2449453"/>
          </a:xfrm>
          <a:prstGeom prst="rect">
            <a:avLst/>
          </a:prstGeom>
          <a:noFill/>
          <a:ln w="3175">
            <a:solidFill>
              <a:srgbClr val="0070C0"/>
            </a:solidFill>
          </a:ln>
        </p:spPr>
        <p:txBody>
          <a:bodyPr wrap="square">
            <a:spAutoFit/>
          </a:bodyPr>
          <a:lstStyle/>
          <a:p>
            <a:r>
              <a:rPr lang="nb-NO"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Organisasjonen</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r>
              <a:rPr lang="nb-NO"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Norsk Friidrett er bygget på følgende roller:  </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400" b="1" dirty="0">
                <a:effectLst/>
                <a:latin typeface="Calibri" panose="020F0502020204030204" pitchFamily="34" charset="0"/>
                <a:ea typeface="Calibri" panose="020F0502020204030204" pitchFamily="34" charset="0"/>
                <a:cs typeface="Arial" panose="020B0604020202020204" pitchFamily="34" charset="0"/>
              </a:rPr>
              <a:t>Klubbene</a:t>
            </a:r>
            <a:r>
              <a:rPr lang="nb-NO" sz="1400" dirty="0">
                <a:effectLst/>
                <a:latin typeface="Calibri" panose="020F0502020204030204" pitchFamily="34" charset="0"/>
                <a:ea typeface="Calibri" panose="020F0502020204030204" pitchFamily="34" charset="0"/>
                <a:cs typeface="Arial" panose="020B0604020202020204" pitchFamily="34" charset="0"/>
              </a:rPr>
              <a:t>: Klubbenes viktigste rolle er å skape aktivitet i det landstrakte landet vårt og ta imot og ivareta de som ønsker å ta del i friidretten. </a:t>
            </a:r>
          </a:p>
          <a:p>
            <a:pPr marL="342900" lvl="0" indent="-342900">
              <a:lnSpc>
                <a:spcPct val="107000"/>
              </a:lnSpc>
              <a:buFont typeface="Symbol" panose="05050102010706020507" pitchFamily="18" charset="2"/>
              <a:buChar char=""/>
            </a:pPr>
            <a:r>
              <a:rPr lang="nb-NO" sz="1400" b="1" dirty="0">
                <a:effectLst/>
                <a:latin typeface="Calibri" panose="020F0502020204030204" pitchFamily="34" charset="0"/>
                <a:ea typeface="Calibri" panose="020F0502020204030204" pitchFamily="34" charset="0"/>
                <a:cs typeface="Arial" panose="020B0604020202020204" pitchFamily="34" charset="0"/>
              </a:rPr>
              <a:t>Kretsene</a:t>
            </a:r>
            <a:r>
              <a:rPr lang="nb-NO" sz="1400" dirty="0">
                <a:effectLst/>
                <a:latin typeface="Calibri" panose="020F0502020204030204" pitchFamily="34" charset="0"/>
                <a:ea typeface="Calibri" panose="020F0502020204030204" pitchFamily="34" charset="0"/>
                <a:cs typeface="Arial" panose="020B0604020202020204" pitchFamily="34" charset="0"/>
              </a:rPr>
              <a:t>: Skal bistå og lage gode rammer for klubbene, samt legge til rett for samarbeid på tvers av klubbene. De er også bindeleddet mellom klubbene og forbundet sentralt. </a:t>
            </a:r>
          </a:p>
          <a:p>
            <a:pPr marL="342900" lvl="0" indent="-342900">
              <a:lnSpc>
                <a:spcPct val="107000"/>
              </a:lnSpc>
              <a:spcAft>
                <a:spcPts val="800"/>
              </a:spcAft>
              <a:buFont typeface="Symbol" panose="05050102010706020507" pitchFamily="18" charset="2"/>
              <a:buChar char=""/>
            </a:pPr>
            <a:r>
              <a:rPr lang="nb-NO" sz="1400" b="1" dirty="0">
                <a:effectLst/>
                <a:latin typeface="Calibri" panose="020F0502020204030204" pitchFamily="34" charset="0"/>
                <a:ea typeface="Calibri" panose="020F0502020204030204" pitchFamily="34" charset="0"/>
                <a:cs typeface="Arial" panose="020B0604020202020204" pitchFamily="34" charset="0"/>
              </a:rPr>
              <a:t>Forbundet</a:t>
            </a:r>
            <a:r>
              <a:rPr lang="nb-NO" sz="1400" dirty="0">
                <a:effectLst/>
                <a:latin typeface="Calibri" panose="020F0502020204030204" pitchFamily="34" charset="0"/>
                <a:ea typeface="Calibri" panose="020F0502020204030204" pitchFamily="34" charset="0"/>
                <a:cs typeface="Arial" panose="020B0604020202020204" pitchFamily="34" charset="0"/>
              </a:rPr>
              <a:t>: Skal ivareta helheten og sikre gode rammevilkår for aktiviteten der ute. Forbundet skal jobbe for Norsk Friidretts interesser nasjonalt og internasjonalt. Forbundet har også et særskilt ansvar for toppidretten. </a:t>
            </a:r>
          </a:p>
        </p:txBody>
      </p:sp>
    </p:spTree>
    <p:extLst>
      <p:ext uri="{BB962C8B-B14F-4D97-AF65-F5344CB8AC3E}">
        <p14:creationId xmlns:p14="http://schemas.microsoft.com/office/powerpoint/2010/main" val="416935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Sylinder 2">
            <a:extLst>
              <a:ext uri="{FF2B5EF4-FFF2-40B4-BE49-F238E27FC236}">
                <a16:creationId xmlns:a16="http://schemas.microsoft.com/office/drawing/2014/main" id="{A3926431-2ECB-483A-822B-52FFAD20A417}"/>
              </a:ext>
            </a:extLst>
          </p:cNvPr>
          <p:cNvSpPr txBox="1"/>
          <p:nvPr/>
        </p:nvSpPr>
        <p:spPr>
          <a:xfrm>
            <a:off x="362721" y="512403"/>
            <a:ext cx="4122193" cy="2907847"/>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342900" lvl="0" indent="-342900">
              <a:lnSpc>
                <a:spcPct val="107000"/>
              </a:lnSpc>
              <a:spcAft>
                <a:spcPts val="800"/>
              </a:spcAft>
              <a:buFont typeface="+mj-lt"/>
              <a:buAutoNum type="arabicParenR" startAt="2"/>
            </a:pPr>
            <a:r>
              <a:rPr lang="nb-NO"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Utgjøre en forskjell innen følgende av FNs </a:t>
            </a:r>
            <a:r>
              <a:rPr lang="nb-NO" sz="12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bærekraftsmål</a:t>
            </a:r>
            <a:r>
              <a:rPr lang="nb-NO"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God helse, (#3), likestilling mellom kjønnene (#5), mindre ulikhet (#10), stoppe klimaendringene (#13) og samarbeid for å nå målene (#17).</a:t>
            </a:r>
            <a:endParaRPr lang="nb-NO" sz="1200" dirty="0">
              <a:effectLst/>
              <a:latin typeface="Calibri" panose="020F0502020204030204" pitchFamily="34" charset="0"/>
              <a:ea typeface="Calibri" panose="020F0502020204030204" pitchFamily="34" charset="0"/>
              <a:cs typeface="Arial" panose="020B0604020202020204" pitchFamily="34" charset="0"/>
            </a:endParaRPr>
          </a:p>
          <a:p>
            <a:pPr indent="228600">
              <a:lnSpc>
                <a:spcPct val="107000"/>
              </a:lnSpc>
              <a:spcAft>
                <a:spcPts val="800"/>
              </a:spcAft>
            </a:pPr>
            <a:r>
              <a:rPr lang="nb-NO" sz="11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Kretsens ansvar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Bistå klubbene og tilrettelegge for et variert aktivitetstilbud i regionen</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Jobbe for kjønnsbalanse i kretsstyret og kretsens utvalg</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Pådriver overfor klubber for å holde kostnadene nede </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Markedsføre miljøveilederen og annen informasjon om miljøvennlig friidrett til klubber og medlemmer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nb-NO"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Samarbeide med klubber og forbund å nå utvalgte </a:t>
            </a:r>
            <a:r>
              <a:rPr lang="nb-NO" sz="1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bærekraftsmål</a:t>
            </a:r>
            <a:endParaRPr lang="nb-NO" sz="11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4" name="Tabell 3">
            <a:extLst>
              <a:ext uri="{FF2B5EF4-FFF2-40B4-BE49-F238E27FC236}">
                <a16:creationId xmlns:a16="http://schemas.microsoft.com/office/drawing/2014/main" id="{DECCDA29-2A9D-48B8-8E3E-0E615194C9ED}"/>
              </a:ext>
            </a:extLst>
          </p:cNvPr>
          <p:cNvGraphicFramePr>
            <a:graphicFrameLocks noGrp="1"/>
          </p:cNvGraphicFramePr>
          <p:nvPr>
            <p:extLst>
              <p:ext uri="{D42A27DB-BD31-4B8C-83A1-F6EECF244321}">
                <p14:modId xmlns:p14="http://schemas.microsoft.com/office/powerpoint/2010/main" val="1285915750"/>
              </p:ext>
            </p:extLst>
          </p:nvPr>
        </p:nvGraphicFramePr>
        <p:xfrm>
          <a:off x="362720" y="3644401"/>
          <a:ext cx="4122193" cy="2345740"/>
        </p:xfrm>
        <a:graphic>
          <a:graphicData uri="http://schemas.openxmlformats.org/drawingml/2006/table">
            <a:tbl>
              <a:tblPr firstRow="1" firstCol="1" bandRow="1">
                <a:tableStyleId>{AF606853-7671-496A-8E4F-DF71F8EC918B}</a:tableStyleId>
              </a:tblPr>
              <a:tblGrid>
                <a:gridCol w="2700112">
                  <a:extLst>
                    <a:ext uri="{9D8B030D-6E8A-4147-A177-3AD203B41FA5}">
                      <a16:colId xmlns:a16="http://schemas.microsoft.com/office/drawing/2014/main" val="132614914"/>
                    </a:ext>
                  </a:extLst>
                </a:gridCol>
                <a:gridCol w="513122">
                  <a:extLst>
                    <a:ext uri="{9D8B030D-6E8A-4147-A177-3AD203B41FA5}">
                      <a16:colId xmlns:a16="http://schemas.microsoft.com/office/drawing/2014/main" val="2000470387"/>
                    </a:ext>
                  </a:extLst>
                </a:gridCol>
                <a:gridCol w="908959">
                  <a:extLst>
                    <a:ext uri="{9D8B030D-6E8A-4147-A177-3AD203B41FA5}">
                      <a16:colId xmlns:a16="http://schemas.microsoft.com/office/drawing/2014/main" val="92155731"/>
                    </a:ext>
                  </a:extLst>
                </a:gridCol>
              </a:tblGrid>
              <a:tr h="225132">
                <a:tc>
                  <a:txBody>
                    <a:bodyPr/>
                    <a:lstStyle/>
                    <a:p>
                      <a:pPr>
                        <a:lnSpc>
                          <a:spcPct val="107000"/>
                        </a:lnSpc>
                        <a:spcAft>
                          <a:spcPts val="800"/>
                        </a:spcAft>
                      </a:pPr>
                      <a:r>
                        <a:rPr lang="nb-NO" sz="1100" dirty="0">
                          <a:effectLst/>
                        </a:rPr>
                        <a:t>Tiltak 2022 år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Måltall/frist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Ansvar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4815696"/>
                  </a:ext>
                </a:extLst>
              </a:tr>
              <a:tr h="225132">
                <a:tc>
                  <a:txBody>
                    <a:bodyPr/>
                    <a:lstStyle/>
                    <a:p>
                      <a:pPr>
                        <a:lnSpc>
                          <a:spcPct val="107000"/>
                        </a:lnSpc>
                        <a:spcAft>
                          <a:spcPts val="800"/>
                        </a:spcAft>
                      </a:pPr>
                      <a:r>
                        <a:rPr lang="nb-NO" sz="1100">
                          <a:effectLst/>
                        </a:rPr>
                        <a:t>Markedsføre miljøveilederen til alle arrangører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9943763"/>
                  </a:ext>
                </a:extLst>
              </a:tr>
              <a:tr h="225132">
                <a:tc>
                  <a:txBody>
                    <a:bodyPr/>
                    <a:lstStyle/>
                    <a:p>
                      <a:pPr>
                        <a:lnSpc>
                          <a:spcPct val="107000"/>
                        </a:lnSpc>
                        <a:spcAft>
                          <a:spcPts val="800"/>
                        </a:spcAft>
                      </a:pPr>
                      <a:r>
                        <a:rPr lang="nb-NO" sz="1100">
                          <a:effectLst/>
                        </a:rPr>
                        <a:t>Legger til rette for felles reise til UM</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7481541"/>
                  </a:ext>
                </a:extLst>
              </a:tr>
              <a:tr h="1136692">
                <a:tc>
                  <a:txBody>
                    <a:bodyPr/>
                    <a:lstStyle/>
                    <a:p>
                      <a:pPr>
                        <a:lnSpc>
                          <a:spcPct val="107000"/>
                        </a:lnSpc>
                        <a:spcAft>
                          <a:spcPts val="800"/>
                        </a:spcAft>
                      </a:pPr>
                      <a:r>
                        <a:rPr lang="nb-NO" sz="1100" dirty="0">
                          <a:effectLst/>
                        </a:rPr>
                        <a:t>Variert aktivitetstilbud både på og utenfor bane;</a:t>
                      </a:r>
                    </a:p>
                    <a:p>
                      <a:pPr>
                        <a:lnSpc>
                          <a:spcPct val="107000"/>
                        </a:lnSpc>
                        <a:spcAft>
                          <a:spcPts val="800"/>
                        </a:spcAft>
                      </a:pPr>
                      <a:r>
                        <a:rPr lang="nb-NO" sz="1100" dirty="0">
                          <a:effectLst/>
                        </a:rPr>
                        <a:t>- Fjell og Motbakkeløp</a:t>
                      </a:r>
                    </a:p>
                    <a:p>
                      <a:pPr>
                        <a:lnSpc>
                          <a:spcPct val="107000"/>
                        </a:lnSpc>
                        <a:spcAft>
                          <a:spcPts val="800"/>
                        </a:spcAft>
                      </a:pPr>
                      <a:r>
                        <a:rPr lang="nb-NO" sz="1100" dirty="0">
                          <a:effectLst/>
                        </a:rPr>
                        <a:t>- gateløp og terrengløp</a:t>
                      </a:r>
                    </a:p>
                    <a:p>
                      <a:pPr>
                        <a:lnSpc>
                          <a:spcPct val="107000"/>
                        </a:lnSpc>
                        <a:spcAft>
                          <a:spcPts val="800"/>
                        </a:spcAft>
                      </a:pPr>
                      <a:r>
                        <a:rPr lang="nb-NO" sz="1100" dirty="0">
                          <a:effectLst/>
                        </a:rPr>
                        <a:t>- flere stafetter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 </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 og styret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2071758"/>
                  </a:ext>
                </a:extLst>
              </a:tr>
              <a:tr h="225132">
                <a:tc>
                  <a:txBody>
                    <a:bodyPr/>
                    <a:lstStyle/>
                    <a:p>
                      <a:pPr>
                        <a:lnSpc>
                          <a:spcPct val="107000"/>
                        </a:lnSpc>
                        <a:spcAft>
                          <a:spcPts val="800"/>
                        </a:spcAft>
                      </a:pPr>
                      <a:r>
                        <a:rPr lang="nb-NO" sz="1100">
                          <a:effectLst/>
                        </a:rPr>
                        <a:t>Samarbeid med Sunn Idrett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DL og SU</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4518738"/>
                  </a:ext>
                </a:extLst>
              </a:tr>
            </a:tbl>
          </a:graphicData>
        </a:graphic>
      </p:graphicFrame>
      <p:sp>
        <p:nvSpPr>
          <p:cNvPr id="6" name="TekstSylinder 5">
            <a:extLst>
              <a:ext uri="{FF2B5EF4-FFF2-40B4-BE49-F238E27FC236}">
                <a16:creationId xmlns:a16="http://schemas.microsoft.com/office/drawing/2014/main" id="{FF3AA84F-149F-4D56-9F87-418800E9BCFB}"/>
              </a:ext>
            </a:extLst>
          </p:cNvPr>
          <p:cNvSpPr txBox="1"/>
          <p:nvPr/>
        </p:nvSpPr>
        <p:spPr>
          <a:xfrm>
            <a:off x="5660572" y="512403"/>
            <a:ext cx="6210910" cy="1573957"/>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lvl="0">
              <a:lnSpc>
                <a:spcPct val="107000"/>
              </a:lnSpc>
              <a:spcAft>
                <a:spcPts val="800"/>
              </a:spcAft>
            </a:pPr>
            <a:r>
              <a:rPr lang="nb-NO"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 Være en nasjonal og internasjonal pådriver i arbeidet for en </a:t>
            </a:r>
            <a:r>
              <a:rPr lang="nb-NO" sz="12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dopingfri</a:t>
            </a:r>
            <a:r>
              <a:rPr lang="nb-NO"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idrett</a:t>
            </a:r>
            <a:endParaRPr lang="nb-NO" sz="1200" dirty="0">
              <a:effectLst/>
              <a:latin typeface="Calibri" panose="020F0502020204030204" pitchFamily="34" charset="0"/>
              <a:ea typeface="Calibri" panose="020F0502020204030204" pitchFamily="34" charset="0"/>
              <a:cs typeface="Arial" panose="020B0604020202020204" pitchFamily="34" charset="0"/>
            </a:endParaRPr>
          </a:p>
          <a:p>
            <a:pPr indent="228600">
              <a:lnSpc>
                <a:spcPct val="107000"/>
              </a:lnSpc>
              <a:spcAft>
                <a:spcPts val="800"/>
              </a:spcAft>
            </a:pPr>
            <a:r>
              <a:rPr lang="nb-NO" sz="11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Kretsens ansvar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Legge til rette for kurs og foredrag for klubbene i regi av ADNO</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n-NO"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 regi av ADNO, gjennomføre regionale kurs og foredrag</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Rapportere til forbund om kretsens arbeid for en </a:t>
            </a:r>
            <a:r>
              <a:rPr lang="nb-NO" sz="1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dopingfri</a:t>
            </a:r>
            <a:r>
              <a:rPr lang="nb-NO"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idrett</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Være pådriver for at klubbene gjennomfører Rent idrettslag</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nb-NO"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Sørge for at alle tillitsvalgte gjennomfører Ren utøver   </a:t>
            </a:r>
            <a:endParaRPr lang="nb-NO" sz="11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7" name="Tabell 6">
            <a:extLst>
              <a:ext uri="{FF2B5EF4-FFF2-40B4-BE49-F238E27FC236}">
                <a16:creationId xmlns:a16="http://schemas.microsoft.com/office/drawing/2014/main" id="{8A0854B7-79FE-47F9-BE94-07BB9DCCB0DC}"/>
              </a:ext>
            </a:extLst>
          </p:cNvPr>
          <p:cNvGraphicFramePr>
            <a:graphicFrameLocks noGrp="1"/>
          </p:cNvGraphicFramePr>
          <p:nvPr>
            <p:extLst>
              <p:ext uri="{D42A27DB-BD31-4B8C-83A1-F6EECF244321}">
                <p14:modId xmlns:p14="http://schemas.microsoft.com/office/powerpoint/2010/main" val="3015321238"/>
              </p:ext>
            </p:extLst>
          </p:nvPr>
        </p:nvGraphicFramePr>
        <p:xfrm>
          <a:off x="5660572" y="2171101"/>
          <a:ext cx="6168707" cy="1896112"/>
        </p:xfrm>
        <a:graphic>
          <a:graphicData uri="http://schemas.openxmlformats.org/drawingml/2006/table">
            <a:tbl>
              <a:tblPr firstRow="1" firstCol="1" bandRow="1">
                <a:tableStyleId>{AF606853-7671-496A-8E4F-DF71F8EC918B}</a:tableStyleId>
              </a:tblPr>
              <a:tblGrid>
                <a:gridCol w="3402718">
                  <a:extLst>
                    <a:ext uri="{9D8B030D-6E8A-4147-A177-3AD203B41FA5}">
                      <a16:colId xmlns:a16="http://schemas.microsoft.com/office/drawing/2014/main" val="3615904163"/>
                    </a:ext>
                  </a:extLst>
                </a:gridCol>
                <a:gridCol w="1716907">
                  <a:extLst>
                    <a:ext uri="{9D8B030D-6E8A-4147-A177-3AD203B41FA5}">
                      <a16:colId xmlns:a16="http://schemas.microsoft.com/office/drawing/2014/main" val="1719115010"/>
                    </a:ext>
                  </a:extLst>
                </a:gridCol>
                <a:gridCol w="1049082">
                  <a:extLst>
                    <a:ext uri="{9D8B030D-6E8A-4147-A177-3AD203B41FA5}">
                      <a16:colId xmlns:a16="http://schemas.microsoft.com/office/drawing/2014/main" val="873946016"/>
                    </a:ext>
                  </a:extLst>
                </a:gridCol>
              </a:tblGrid>
              <a:tr h="195580">
                <a:tc>
                  <a:txBody>
                    <a:bodyPr/>
                    <a:lstStyle/>
                    <a:p>
                      <a:pPr>
                        <a:lnSpc>
                          <a:spcPct val="107000"/>
                        </a:lnSpc>
                        <a:spcAft>
                          <a:spcPts val="800"/>
                        </a:spcAft>
                      </a:pPr>
                      <a:r>
                        <a:rPr lang="nb-NO" sz="1100" dirty="0">
                          <a:effectLst/>
                        </a:rPr>
                        <a:t>Tiltak 2022 år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Måltall/frist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Ansvar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58425104"/>
                  </a:ext>
                </a:extLst>
              </a:tr>
              <a:tr h="195580">
                <a:tc>
                  <a:txBody>
                    <a:bodyPr/>
                    <a:lstStyle/>
                    <a:p>
                      <a:pPr>
                        <a:lnSpc>
                          <a:spcPct val="107000"/>
                        </a:lnSpc>
                        <a:spcAft>
                          <a:spcPts val="800"/>
                        </a:spcAft>
                      </a:pPr>
                      <a:r>
                        <a:rPr lang="nb-NO" sz="1100">
                          <a:effectLst/>
                        </a:rPr>
                        <a:t>Kurs i Antidoping</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Ett kurs per år i kretsen (ifm. samling etc)</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 og SU</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3875744"/>
                  </a:ext>
                </a:extLst>
              </a:tr>
              <a:tr h="195580">
                <a:tc>
                  <a:txBody>
                    <a:bodyPr/>
                    <a:lstStyle/>
                    <a:p>
                      <a:pPr>
                        <a:lnSpc>
                          <a:spcPct val="107000"/>
                        </a:lnSpc>
                        <a:spcAft>
                          <a:spcPts val="800"/>
                        </a:spcAft>
                      </a:pPr>
                      <a:r>
                        <a:rPr lang="nb-NO" sz="1100" dirty="0">
                          <a:effectLst/>
                        </a:rPr>
                        <a:t>Ren krets – alle i kretsstyret skal gjennomføre Ren Utøver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Styret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6628521"/>
                  </a:ext>
                </a:extLst>
              </a:tr>
              <a:tr h="195580">
                <a:tc>
                  <a:txBody>
                    <a:bodyPr/>
                    <a:lstStyle/>
                    <a:p>
                      <a:pPr>
                        <a:lnSpc>
                          <a:spcPct val="107000"/>
                        </a:lnSpc>
                        <a:spcAft>
                          <a:spcPts val="800"/>
                        </a:spcAft>
                      </a:pPr>
                      <a:r>
                        <a:rPr lang="nb-NO" sz="1100">
                          <a:effectLst/>
                        </a:rPr>
                        <a:t>Kretstrenere skal ha tatt Ren Utøver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Kai</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647153"/>
                  </a:ext>
                </a:extLst>
              </a:tr>
              <a:tr h="180975">
                <a:tc>
                  <a:txBody>
                    <a:bodyPr/>
                    <a:lstStyle/>
                    <a:p>
                      <a:pPr>
                        <a:lnSpc>
                          <a:spcPct val="107000"/>
                        </a:lnSpc>
                        <a:spcAft>
                          <a:spcPts val="800"/>
                        </a:spcAft>
                      </a:pPr>
                      <a:r>
                        <a:rPr lang="nb-NO" sz="1100">
                          <a:effectLst/>
                        </a:rPr>
                        <a:t>Alle utøvere 15+ som deltar på samlinger skal ta Ren utøver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0998976"/>
                  </a:ext>
                </a:extLst>
              </a:tr>
              <a:tr h="73350">
                <a:tc>
                  <a:txBody>
                    <a:bodyPr/>
                    <a:lstStyle/>
                    <a:p>
                      <a:pPr>
                        <a:lnSpc>
                          <a:spcPct val="107000"/>
                        </a:lnSpc>
                        <a:spcAft>
                          <a:spcPts val="800"/>
                        </a:spcAft>
                      </a:pPr>
                      <a:r>
                        <a:rPr lang="nb-NO" sz="1100">
                          <a:effectLst/>
                        </a:rPr>
                        <a:t>Oppfordre alle klubber til å bli ren klubb</a:t>
                      </a:r>
                    </a:p>
                    <a:p>
                      <a:pPr marL="342900" lvl="0" indent="-342900">
                        <a:lnSpc>
                          <a:spcPct val="107000"/>
                        </a:lnSpc>
                        <a:spcAft>
                          <a:spcPts val="800"/>
                        </a:spcAft>
                        <a:buFont typeface="Calibri" panose="020F0502020204030204" pitchFamily="34" charset="0"/>
                        <a:buChar char="-"/>
                      </a:pPr>
                      <a:r>
                        <a:rPr lang="nb-NO" sz="1100">
                          <a:effectLst/>
                        </a:rPr>
                        <a:t>Orientere klubbene om deres ansvar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DL og styret</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2002988"/>
                  </a:ext>
                </a:extLst>
              </a:tr>
            </a:tbl>
          </a:graphicData>
        </a:graphic>
      </p:graphicFrame>
      <p:sp>
        <p:nvSpPr>
          <p:cNvPr id="8" name="TekstSylinder 7">
            <a:extLst>
              <a:ext uri="{FF2B5EF4-FFF2-40B4-BE49-F238E27FC236}">
                <a16:creationId xmlns:a16="http://schemas.microsoft.com/office/drawing/2014/main" id="{CB736299-C964-480B-805D-6D1A06AF8FA3}"/>
              </a:ext>
            </a:extLst>
          </p:cNvPr>
          <p:cNvSpPr txBox="1"/>
          <p:nvPr/>
        </p:nvSpPr>
        <p:spPr>
          <a:xfrm>
            <a:off x="5660572" y="4201749"/>
            <a:ext cx="5913120" cy="1047723"/>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lvl="0">
              <a:lnSpc>
                <a:spcPct val="107000"/>
              </a:lnSpc>
              <a:spcAft>
                <a:spcPts val="800"/>
              </a:spcAft>
            </a:pPr>
            <a:r>
              <a:rPr lang="nb-NO"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 Positiv tilrettelegge for fysisk og mental helse</a:t>
            </a:r>
            <a:endParaRPr lang="nb-NO" sz="1200" dirty="0">
              <a:effectLst/>
              <a:latin typeface="Calibri" panose="020F0502020204030204" pitchFamily="34" charset="0"/>
              <a:ea typeface="Calibri" panose="020F0502020204030204" pitchFamily="34" charset="0"/>
              <a:cs typeface="Arial" panose="020B0604020202020204" pitchFamily="34" charset="0"/>
            </a:endParaRPr>
          </a:p>
          <a:p>
            <a:pPr indent="228600">
              <a:lnSpc>
                <a:spcPct val="107000"/>
              </a:lnSpc>
              <a:spcAft>
                <a:spcPts val="800"/>
              </a:spcAft>
            </a:pPr>
            <a:r>
              <a:rPr lang="nb-NO" sz="11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Kretsens ansvar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nb-NO" sz="1100" dirty="0">
                <a:solidFill>
                  <a:srgbClr val="000000"/>
                </a:solidFill>
                <a:effectLst/>
                <a:latin typeface="Calibri" panose="020F0502020204030204" pitchFamily="34" charset="0"/>
                <a:ea typeface="Calibri" panose="020F0502020204030204" pitchFamily="34" charset="0"/>
              </a:rPr>
              <a:t>Bistå og veilede klubbene i å kunne gi et tilpasset aktivitetstilbud til alle</a:t>
            </a:r>
          </a:p>
          <a:p>
            <a:pPr marL="285750" indent="-285750">
              <a:buFont typeface="Arial" panose="020B0604020202020204" pitchFamily="34" charset="0"/>
              <a:buChar char="•"/>
            </a:pPr>
            <a:r>
              <a:rPr lang="nb-NO" sz="1100" dirty="0">
                <a:solidFill>
                  <a:srgbClr val="000000"/>
                </a:solidFill>
                <a:latin typeface="Calibri" panose="020F0502020204030204" pitchFamily="34" charset="0"/>
              </a:rPr>
              <a:t>Samarbeide med klubber og NFIF ved behov for tiltak knyttet til fysisk og mental helse</a:t>
            </a:r>
            <a:endParaRPr lang="nb-NO" sz="1100" dirty="0"/>
          </a:p>
        </p:txBody>
      </p:sp>
      <p:graphicFrame>
        <p:nvGraphicFramePr>
          <p:cNvPr id="9" name="Tabell 8">
            <a:extLst>
              <a:ext uri="{FF2B5EF4-FFF2-40B4-BE49-F238E27FC236}">
                <a16:creationId xmlns:a16="http://schemas.microsoft.com/office/drawing/2014/main" id="{9FDFDF08-6455-4F18-8777-BAE70AC5BA7E}"/>
              </a:ext>
            </a:extLst>
          </p:cNvPr>
          <p:cNvGraphicFramePr>
            <a:graphicFrameLocks noGrp="1"/>
          </p:cNvGraphicFramePr>
          <p:nvPr>
            <p:extLst>
              <p:ext uri="{D42A27DB-BD31-4B8C-83A1-F6EECF244321}">
                <p14:modId xmlns:p14="http://schemas.microsoft.com/office/powerpoint/2010/main" val="3741118697"/>
              </p:ext>
            </p:extLst>
          </p:nvPr>
        </p:nvGraphicFramePr>
        <p:xfrm>
          <a:off x="5699534" y="5384008"/>
          <a:ext cx="5913120" cy="865188"/>
        </p:xfrm>
        <a:graphic>
          <a:graphicData uri="http://schemas.openxmlformats.org/drawingml/2006/table">
            <a:tbl>
              <a:tblPr firstRow="1" firstCol="1" bandRow="1">
                <a:tableStyleId>{AF606853-7671-496A-8E4F-DF71F8EC918B}</a:tableStyleId>
              </a:tblPr>
              <a:tblGrid>
                <a:gridCol w="3488009">
                  <a:extLst>
                    <a:ext uri="{9D8B030D-6E8A-4147-A177-3AD203B41FA5}">
                      <a16:colId xmlns:a16="http://schemas.microsoft.com/office/drawing/2014/main" val="1249251443"/>
                    </a:ext>
                  </a:extLst>
                </a:gridCol>
                <a:gridCol w="1497874">
                  <a:extLst>
                    <a:ext uri="{9D8B030D-6E8A-4147-A177-3AD203B41FA5}">
                      <a16:colId xmlns:a16="http://schemas.microsoft.com/office/drawing/2014/main" val="3601662944"/>
                    </a:ext>
                  </a:extLst>
                </a:gridCol>
                <a:gridCol w="927237">
                  <a:extLst>
                    <a:ext uri="{9D8B030D-6E8A-4147-A177-3AD203B41FA5}">
                      <a16:colId xmlns:a16="http://schemas.microsoft.com/office/drawing/2014/main" val="2405545552"/>
                    </a:ext>
                  </a:extLst>
                </a:gridCol>
              </a:tblGrid>
              <a:tr h="142875">
                <a:tc>
                  <a:txBody>
                    <a:bodyPr/>
                    <a:lstStyle/>
                    <a:p>
                      <a:pPr>
                        <a:lnSpc>
                          <a:spcPct val="107000"/>
                        </a:lnSpc>
                        <a:spcAft>
                          <a:spcPts val="800"/>
                        </a:spcAft>
                      </a:pPr>
                      <a:r>
                        <a:rPr lang="nb-NO" sz="1100" dirty="0">
                          <a:effectLst/>
                        </a:rPr>
                        <a:t>Tiltak 2022 år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Måltall/frist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Ansvar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5054854"/>
                  </a:ext>
                </a:extLst>
              </a:tr>
              <a:tr h="142875">
                <a:tc>
                  <a:txBody>
                    <a:bodyPr/>
                    <a:lstStyle/>
                    <a:p>
                      <a:pPr>
                        <a:lnSpc>
                          <a:spcPct val="107000"/>
                        </a:lnSpc>
                        <a:spcAft>
                          <a:spcPts val="800"/>
                        </a:spcAft>
                      </a:pPr>
                      <a:r>
                        <a:rPr lang="nb-NO" sz="1100" dirty="0">
                          <a:effectLst/>
                        </a:rPr>
                        <a:t>Skadeforebyggende trening – foredrag og kurs</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Ifm. samling/trenerforum?</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 og SU</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7319396"/>
                  </a:ext>
                </a:extLst>
              </a:tr>
              <a:tr h="142875">
                <a:tc>
                  <a:txBody>
                    <a:bodyPr/>
                    <a:lstStyle/>
                    <a:p>
                      <a:pPr>
                        <a:lnSpc>
                          <a:spcPct val="107000"/>
                        </a:lnSpc>
                        <a:spcAft>
                          <a:spcPts val="800"/>
                        </a:spcAft>
                      </a:pPr>
                      <a:r>
                        <a:rPr lang="nb-NO" sz="1100">
                          <a:effectLst/>
                        </a:rPr>
                        <a:t>Oppfordre til «lavterskeltilbud» både på og utenfor bane</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Styret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12173"/>
                  </a:ext>
                </a:extLst>
              </a:tr>
              <a:tr h="132715">
                <a:tc>
                  <a:txBody>
                    <a:bodyPr/>
                    <a:lstStyle/>
                    <a:p>
                      <a:pPr>
                        <a:lnSpc>
                          <a:spcPct val="107000"/>
                        </a:lnSpc>
                        <a:spcAft>
                          <a:spcPts val="800"/>
                        </a:spcAft>
                      </a:pPr>
                      <a:r>
                        <a:rPr lang="nb-NO" sz="1100">
                          <a:effectLst/>
                        </a:rPr>
                        <a:t>Athletix – finne kontaktperson</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DL</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5025279"/>
                  </a:ext>
                </a:extLst>
              </a:tr>
            </a:tbl>
          </a:graphicData>
        </a:graphic>
      </p:graphicFrame>
      <p:pic>
        <p:nvPicPr>
          <p:cNvPr id="10" name="Bilde 9">
            <a:extLst>
              <a:ext uri="{FF2B5EF4-FFF2-40B4-BE49-F238E27FC236}">
                <a16:creationId xmlns:a16="http://schemas.microsoft.com/office/drawing/2014/main" id="{2A6C7F8E-E44A-4968-8735-00583EA348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90357" y="854306"/>
            <a:ext cx="1283335" cy="1114425"/>
          </a:xfrm>
          <a:prstGeom prst="rect">
            <a:avLst/>
          </a:prstGeom>
        </p:spPr>
      </p:pic>
    </p:spTree>
    <p:extLst>
      <p:ext uri="{BB962C8B-B14F-4D97-AF65-F5344CB8AC3E}">
        <p14:creationId xmlns:p14="http://schemas.microsoft.com/office/powerpoint/2010/main" val="246637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figur 2">
            <a:extLst>
              <a:ext uri="{FF2B5EF4-FFF2-40B4-BE49-F238E27FC236}">
                <a16:creationId xmlns:a16="http://schemas.microsoft.com/office/drawing/2014/main" id="{5AA6B1EB-6A8A-4CE3-A5B8-58F04FC445CA}"/>
              </a:ext>
            </a:extLst>
          </p:cNvPr>
          <p:cNvSpPr>
            <a:spLocks noChangeArrowheads="1"/>
          </p:cNvSpPr>
          <p:nvPr/>
        </p:nvSpPr>
        <p:spPr bwMode="auto">
          <a:xfrm rot="5400000">
            <a:off x="4313054" y="-2057535"/>
            <a:ext cx="2041753" cy="6836091"/>
          </a:xfrm>
          <a:prstGeom prst="roundRect">
            <a:avLst>
              <a:gd name="adj" fmla="val 13032"/>
            </a:avLst>
          </a:prstGeom>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ctr" anchorCtr="0" upright="1">
            <a:noAutofit/>
          </a:bodyPr>
          <a:lstStyle/>
          <a:p>
            <a:pPr>
              <a:lnSpc>
                <a:spcPct val="107000"/>
              </a:lnSpc>
              <a:spcAft>
                <a:spcPts val="800"/>
              </a:spcAft>
            </a:pPr>
            <a:endParaRPr lang="nb-NO" sz="1400" b="1" dirty="0">
              <a:effectLst/>
              <a:ea typeface="MS Gothic" panose="020B0609070205080204" pitchFamily="49" charset="-128"/>
              <a:cs typeface="Times New Roman" panose="02020603050405020304" pitchFamily="18" charset="0"/>
            </a:endParaRPr>
          </a:p>
          <a:p>
            <a:pPr>
              <a:lnSpc>
                <a:spcPct val="107000"/>
              </a:lnSpc>
              <a:spcAft>
                <a:spcPts val="800"/>
              </a:spcAft>
            </a:pPr>
            <a:r>
              <a:rPr lang="nb-NO" sz="1400" b="1" dirty="0">
                <a:solidFill>
                  <a:srgbClr val="002060"/>
                </a:solidFill>
                <a:effectLst/>
                <a:ea typeface="MS Gothic" panose="020B0609070205080204" pitchFamily="49" charset="-128"/>
                <a:cs typeface="Times New Roman" panose="02020603050405020304" pitchFamily="18" charset="0"/>
              </a:rPr>
              <a:t>Kretsene skal også selv gjøre prioriteringer av oppgaver. Dette er oppgaver som ikke forbundet sentralt gir føringer om og ikke kan knyttes til hovedmålene i strategien. Det er viktig at disse oppgavene ikke blir for mange og omfattende, slik at skal- og prioriterte oppgaver forbund ikke blir gjennomført. </a:t>
            </a:r>
            <a:endParaRPr lang="nb-NO" sz="1400" b="1" dirty="0">
              <a:solidFill>
                <a:srgbClr val="002060"/>
              </a:solidFill>
              <a:effectLst/>
              <a:ea typeface="Calibri" panose="020F0502020204030204" pitchFamily="34" charset="0"/>
              <a:cs typeface="Arial" panose="020B0604020202020204" pitchFamily="34" charset="0"/>
            </a:endParaRPr>
          </a:p>
          <a:p>
            <a:pPr>
              <a:lnSpc>
                <a:spcPct val="107000"/>
              </a:lnSpc>
              <a:spcAft>
                <a:spcPts val="800"/>
              </a:spcAft>
            </a:pPr>
            <a:r>
              <a:rPr lang="nb-NO" sz="1400" b="1" dirty="0">
                <a:solidFill>
                  <a:srgbClr val="002060"/>
                </a:solidFill>
                <a:effectLst/>
                <a:ea typeface="MS Gothic" panose="020B0609070205080204" pitchFamily="49" charset="-128"/>
                <a:cs typeface="Times New Roman" panose="02020603050405020304" pitchFamily="18" charset="0"/>
              </a:rPr>
              <a:t>Kretsene bør i utarbeidelsen av sin handlingsplan vurdere hvilke tiltak/oppgaver som bør prioriteres kommende år i kretsen, og hvilke målsettinger som bør knyttes til tiltaket/oppgaven. </a:t>
            </a:r>
            <a:r>
              <a:rPr lang="nb-NO" sz="1400" b="1" dirty="0">
                <a:solidFill>
                  <a:srgbClr val="FFFFFF"/>
                </a:solidFill>
                <a:effectLst/>
                <a:ea typeface="MS Gothic" panose="020B0609070205080204" pitchFamily="49" charset="-128"/>
                <a:cs typeface="Times New Roman" panose="02020603050405020304" pitchFamily="18" charset="0"/>
              </a:rPr>
              <a:t>Fo</a:t>
            </a:r>
          </a:p>
          <a:p>
            <a:pPr>
              <a:lnSpc>
                <a:spcPct val="107000"/>
              </a:lnSpc>
              <a:spcAft>
                <a:spcPts val="800"/>
              </a:spcAft>
            </a:pPr>
            <a:r>
              <a:rPr lang="nb-NO" sz="1400" b="1" dirty="0">
                <a:solidFill>
                  <a:srgbClr val="FFFFFF"/>
                </a:solidFill>
                <a:effectLst/>
                <a:ea typeface="MS Gothic" panose="020B0609070205080204" pitchFamily="49" charset="-128"/>
                <a:cs typeface="Times New Roman" panose="02020603050405020304" pitchFamily="18" charset="0"/>
              </a:rPr>
              <a:t>blir gjennomført.</a:t>
            </a:r>
            <a:endParaRPr lang="nb-NO" sz="1400" b="1" dirty="0">
              <a:effectLst/>
              <a:ea typeface="Calibri" panose="020F0502020204030204" pitchFamily="34" charset="0"/>
              <a:cs typeface="Arial" panose="020B0604020202020204" pitchFamily="34" charset="0"/>
            </a:endParaRPr>
          </a:p>
        </p:txBody>
      </p:sp>
      <p:graphicFrame>
        <p:nvGraphicFramePr>
          <p:cNvPr id="3" name="Tabell 2">
            <a:extLst>
              <a:ext uri="{FF2B5EF4-FFF2-40B4-BE49-F238E27FC236}">
                <a16:creationId xmlns:a16="http://schemas.microsoft.com/office/drawing/2014/main" id="{7AC074E1-BC16-4B0F-A8C9-6066ADEEF208}"/>
              </a:ext>
            </a:extLst>
          </p:cNvPr>
          <p:cNvGraphicFramePr>
            <a:graphicFrameLocks noGrp="1"/>
          </p:cNvGraphicFramePr>
          <p:nvPr>
            <p:extLst>
              <p:ext uri="{D42A27DB-BD31-4B8C-83A1-F6EECF244321}">
                <p14:modId xmlns:p14="http://schemas.microsoft.com/office/powerpoint/2010/main" val="2977411112"/>
              </p:ext>
            </p:extLst>
          </p:nvPr>
        </p:nvGraphicFramePr>
        <p:xfrm>
          <a:off x="2438535" y="3275660"/>
          <a:ext cx="5993674" cy="2628329"/>
        </p:xfrm>
        <a:graphic>
          <a:graphicData uri="http://schemas.openxmlformats.org/drawingml/2006/table">
            <a:tbl>
              <a:tblPr firstRow="1" firstCol="1" bandRow="1">
                <a:tableStyleId>{125E5076-3810-47DD-B79F-674D7AD40C01}</a:tableStyleId>
              </a:tblPr>
              <a:tblGrid>
                <a:gridCol w="2699324">
                  <a:extLst>
                    <a:ext uri="{9D8B030D-6E8A-4147-A177-3AD203B41FA5}">
                      <a16:colId xmlns:a16="http://schemas.microsoft.com/office/drawing/2014/main" val="3729463703"/>
                    </a:ext>
                  </a:extLst>
                </a:gridCol>
                <a:gridCol w="1439258">
                  <a:extLst>
                    <a:ext uri="{9D8B030D-6E8A-4147-A177-3AD203B41FA5}">
                      <a16:colId xmlns:a16="http://schemas.microsoft.com/office/drawing/2014/main" val="211342444"/>
                    </a:ext>
                  </a:extLst>
                </a:gridCol>
                <a:gridCol w="1855092">
                  <a:extLst>
                    <a:ext uri="{9D8B030D-6E8A-4147-A177-3AD203B41FA5}">
                      <a16:colId xmlns:a16="http://schemas.microsoft.com/office/drawing/2014/main" val="2531854693"/>
                    </a:ext>
                  </a:extLst>
                </a:gridCol>
              </a:tblGrid>
              <a:tr h="165735">
                <a:tc>
                  <a:txBody>
                    <a:bodyPr/>
                    <a:lstStyle/>
                    <a:p>
                      <a:pPr>
                        <a:lnSpc>
                          <a:spcPct val="107000"/>
                        </a:lnSpc>
                        <a:spcAft>
                          <a:spcPts val="800"/>
                        </a:spcAft>
                      </a:pPr>
                      <a:r>
                        <a:rPr lang="nb-NO" sz="1400" dirty="0">
                          <a:effectLst/>
                        </a:rPr>
                        <a:t>Tiltak 2022 år</a:t>
                      </a:r>
                      <a:endParaRPr lang="nb-NO"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Måltall/frist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Ansvar</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5491228"/>
                  </a:ext>
                </a:extLst>
              </a:tr>
              <a:tr h="165735">
                <a:tc>
                  <a:txBody>
                    <a:bodyPr/>
                    <a:lstStyle/>
                    <a:p>
                      <a:pPr>
                        <a:lnSpc>
                          <a:spcPct val="107000"/>
                        </a:lnSpc>
                        <a:spcAft>
                          <a:spcPts val="800"/>
                        </a:spcAft>
                      </a:pPr>
                      <a:r>
                        <a:rPr lang="nb-NO" sz="1400">
                          <a:effectLst/>
                        </a:rPr>
                        <a:t>Skole-cup</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DL og Arve</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209770"/>
                  </a:ext>
                </a:extLst>
              </a:tr>
              <a:tr h="165735">
                <a:tc>
                  <a:txBody>
                    <a:bodyPr/>
                    <a:lstStyle/>
                    <a:p>
                      <a:pPr>
                        <a:lnSpc>
                          <a:spcPct val="107000"/>
                        </a:lnSpc>
                        <a:spcAft>
                          <a:spcPts val="800"/>
                        </a:spcAft>
                      </a:pPr>
                      <a:r>
                        <a:rPr lang="nb-NO" sz="1400">
                          <a:effectLst/>
                        </a:rPr>
                        <a:t>Friidrettskarusell</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DL og styret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2820918"/>
                  </a:ext>
                </a:extLst>
              </a:tr>
              <a:tr h="165735">
                <a:tc>
                  <a:txBody>
                    <a:bodyPr/>
                    <a:lstStyle/>
                    <a:p>
                      <a:pPr>
                        <a:lnSpc>
                          <a:spcPct val="107000"/>
                        </a:lnSpc>
                        <a:spcAft>
                          <a:spcPts val="800"/>
                        </a:spcAft>
                      </a:pPr>
                      <a:r>
                        <a:rPr lang="nb-NO" sz="1400">
                          <a:effectLst/>
                        </a:rPr>
                        <a:t>Møre Fjell og MotbakkeCup</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DL og Daniel</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4142377"/>
                  </a:ext>
                </a:extLst>
              </a:tr>
              <a:tr h="153670">
                <a:tc>
                  <a:txBody>
                    <a:bodyPr/>
                    <a:lstStyle/>
                    <a:p>
                      <a:pPr>
                        <a:lnSpc>
                          <a:spcPct val="107000"/>
                        </a:lnSpc>
                        <a:spcAft>
                          <a:spcPts val="800"/>
                        </a:spcAft>
                      </a:pPr>
                      <a:r>
                        <a:rPr lang="nb-NO" sz="1400">
                          <a:effectLst/>
                        </a:rPr>
                        <a:t>TEAM MØRE</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DL og SU</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46581634"/>
                  </a:ext>
                </a:extLst>
              </a:tr>
              <a:tr h="165735">
                <a:tc>
                  <a:txBody>
                    <a:bodyPr/>
                    <a:lstStyle/>
                    <a:p>
                      <a:pPr>
                        <a:lnSpc>
                          <a:spcPct val="107000"/>
                        </a:lnSpc>
                        <a:spcAft>
                          <a:spcPts val="800"/>
                        </a:spcAft>
                      </a:pPr>
                      <a:r>
                        <a:rPr lang="nb-NO" sz="1400">
                          <a:effectLst/>
                        </a:rPr>
                        <a:t>Økonomi/sponsorarbeid</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DL og styret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7313903"/>
                  </a:ext>
                </a:extLst>
              </a:tr>
              <a:tr h="165735">
                <a:tc>
                  <a:txBody>
                    <a:bodyPr/>
                    <a:lstStyle/>
                    <a:p>
                      <a:pPr>
                        <a:lnSpc>
                          <a:spcPct val="107000"/>
                        </a:lnSpc>
                        <a:spcAft>
                          <a:spcPts val="800"/>
                        </a:spcAft>
                      </a:pPr>
                      <a:r>
                        <a:rPr lang="nb-NO" sz="1400">
                          <a:effectLst/>
                        </a:rPr>
                        <a:t>Lage Oppslagsbok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DL og Arvid Ottestad</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16972245"/>
                  </a:ext>
                </a:extLst>
              </a:tr>
              <a:tr h="165735">
                <a:tc>
                  <a:txBody>
                    <a:bodyPr/>
                    <a:lstStyle/>
                    <a:p>
                      <a:pPr>
                        <a:lnSpc>
                          <a:spcPct val="107000"/>
                        </a:lnSpc>
                        <a:spcAft>
                          <a:spcPts val="800"/>
                        </a:spcAft>
                      </a:pPr>
                      <a:r>
                        <a:rPr lang="nb-NO" sz="1400">
                          <a:effectLst/>
                        </a:rPr>
                        <a:t>Sportslig utvalg</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Styret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6743817"/>
                  </a:ext>
                </a:extLst>
              </a:tr>
              <a:tr h="165735">
                <a:tc>
                  <a:txBody>
                    <a:bodyPr/>
                    <a:lstStyle/>
                    <a:p>
                      <a:pPr>
                        <a:lnSpc>
                          <a:spcPct val="107000"/>
                        </a:lnSpc>
                        <a:spcAft>
                          <a:spcPts val="800"/>
                        </a:spcAft>
                      </a:pPr>
                      <a:r>
                        <a:rPr lang="nb-NO" sz="1400">
                          <a:effectLst/>
                        </a:rPr>
                        <a:t>Statistikk og medaljeoversikt Mesterskap</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DL og Arvid Ottestad</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1027101"/>
                  </a:ext>
                </a:extLst>
              </a:tr>
              <a:tr h="165735">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794167"/>
                  </a:ext>
                </a:extLst>
              </a:tr>
              <a:tr h="165735">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dirty="0">
                          <a:effectLst/>
                        </a:rPr>
                        <a:t> </a:t>
                      </a:r>
                      <a:endParaRPr lang="nb-NO"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9305042"/>
                  </a:ext>
                </a:extLst>
              </a:tr>
            </a:tbl>
          </a:graphicData>
        </a:graphic>
      </p:graphicFrame>
      <p:sp>
        <p:nvSpPr>
          <p:cNvPr id="5" name="TekstSylinder 4">
            <a:extLst>
              <a:ext uri="{FF2B5EF4-FFF2-40B4-BE49-F238E27FC236}">
                <a16:creationId xmlns:a16="http://schemas.microsoft.com/office/drawing/2014/main" id="{8D6627C2-8851-4D37-95D2-F579BB71B939}"/>
              </a:ext>
            </a:extLst>
          </p:cNvPr>
          <p:cNvSpPr txBox="1"/>
          <p:nvPr/>
        </p:nvSpPr>
        <p:spPr>
          <a:xfrm>
            <a:off x="3823063" y="2532077"/>
            <a:ext cx="3344091" cy="375552"/>
          </a:xfrm>
          <a:prstGeom prst="rect">
            <a:avLst/>
          </a:prstGeom>
          <a:noFill/>
        </p:spPr>
        <p:txBody>
          <a:bodyPr wrap="square">
            <a:spAutoFit/>
          </a:bodyPr>
          <a:lstStyle/>
          <a:p>
            <a:pPr>
              <a:lnSpc>
                <a:spcPct val="107000"/>
              </a:lnSpc>
              <a:spcAft>
                <a:spcPts val="800"/>
              </a:spcAft>
            </a:pPr>
            <a:r>
              <a:rPr lang="nb-NO" sz="1800" b="1" u="sng" dirty="0">
                <a:solidFill>
                  <a:srgbClr val="0070C0"/>
                </a:solidFill>
                <a:effectLst/>
                <a:latin typeface="Calibri" panose="020F0502020204030204" pitchFamily="34" charset="0"/>
                <a:ea typeface="Calibri" panose="020F0502020204030204" pitchFamily="34" charset="0"/>
                <a:cs typeface="Arial" panose="020B0604020202020204" pitchFamily="34" charset="0"/>
              </a:rPr>
              <a:t>Prioriterte oppgaver krets</a:t>
            </a:r>
            <a:endParaRPr lang="nb-NO" sz="1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6" name="Bilde 5">
            <a:extLst>
              <a:ext uri="{FF2B5EF4-FFF2-40B4-BE49-F238E27FC236}">
                <a16:creationId xmlns:a16="http://schemas.microsoft.com/office/drawing/2014/main" id="{6861567F-434C-4FAA-ADCD-7D7781F9D89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903" y="728390"/>
            <a:ext cx="1283335" cy="1114425"/>
          </a:xfrm>
          <a:prstGeom prst="rect">
            <a:avLst/>
          </a:prstGeom>
        </p:spPr>
      </p:pic>
    </p:spTree>
    <p:extLst>
      <p:ext uri="{BB962C8B-B14F-4D97-AF65-F5344CB8AC3E}">
        <p14:creationId xmlns:p14="http://schemas.microsoft.com/office/powerpoint/2010/main" val="1124011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Sylinder 6">
            <a:extLst>
              <a:ext uri="{FF2B5EF4-FFF2-40B4-BE49-F238E27FC236}">
                <a16:creationId xmlns:a16="http://schemas.microsoft.com/office/drawing/2014/main" id="{4E36F06E-CABC-4EA1-8F5D-DC16365CACC4}"/>
              </a:ext>
            </a:extLst>
          </p:cNvPr>
          <p:cNvSpPr txBox="1"/>
          <p:nvPr/>
        </p:nvSpPr>
        <p:spPr>
          <a:xfrm>
            <a:off x="422365" y="581827"/>
            <a:ext cx="10249989" cy="133761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nb-NO" sz="2400"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Hovedmålsetninger/overordnede mål</a:t>
            </a:r>
            <a:endParaRPr lang="nb-NO"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800" dirty="0">
                <a:effectLst/>
                <a:latin typeface="Calibri" panose="020F0502020204030204" pitchFamily="34" charset="0"/>
                <a:ea typeface="Calibri" panose="020F0502020204030204" pitchFamily="34" charset="0"/>
                <a:cs typeface="Arial" panose="020B0604020202020204" pitchFamily="34" charset="0"/>
              </a:rPr>
              <a:t>Norsk friidrett skal rekruttere og ivareta medlemmer og aktive gjennom et trygt og bredt aktivitetstilbud</a:t>
            </a:r>
          </a:p>
          <a:p>
            <a:pPr marL="342900" lvl="0" indent="-342900">
              <a:lnSpc>
                <a:spcPct val="107000"/>
              </a:lnSpc>
              <a:buFont typeface="Symbol" panose="05050102010706020507" pitchFamily="18" charset="2"/>
              <a:buChar char=""/>
            </a:pPr>
            <a:r>
              <a:rPr lang="nb-NO" sz="1800" dirty="0">
                <a:effectLst/>
                <a:latin typeface="Calibri" panose="020F0502020204030204" pitchFamily="34" charset="0"/>
                <a:ea typeface="Calibri" panose="020F0502020204030204" pitchFamily="34" charset="0"/>
                <a:cs typeface="Arial" panose="020B0604020202020204" pitchFamily="34" charset="0"/>
              </a:rPr>
              <a:t>Norsk Friidrett skal utvikle utøvere som tar medaljer i internasjonale seniormesterskap</a:t>
            </a:r>
          </a:p>
          <a:p>
            <a:pPr marL="342900" lvl="0" indent="-342900">
              <a:lnSpc>
                <a:spcPct val="107000"/>
              </a:lnSpc>
              <a:spcAft>
                <a:spcPts val="800"/>
              </a:spcAft>
              <a:buFont typeface="Symbol" panose="05050102010706020507" pitchFamily="18" charset="2"/>
              <a:buChar char=""/>
            </a:pPr>
            <a:r>
              <a:rPr lang="nb-NO" sz="1800" dirty="0">
                <a:effectLst/>
                <a:latin typeface="Calibri" panose="020F0502020204030204" pitchFamily="34" charset="0"/>
                <a:ea typeface="Calibri" panose="020F0502020204030204" pitchFamily="34" charset="0"/>
                <a:cs typeface="Arial" panose="020B0604020202020204" pitchFamily="34" charset="0"/>
              </a:rPr>
              <a:t>Norsk Friidrett skal være en verdibasert og bærekraftig samfunnsaktør</a:t>
            </a:r>
          </a:p>
        </p:txBody>
      </p:sp>
      <p:sp>
        <p:nvSpPr>
          <p:cNvPr id="8" name="TekstSylinder 7">
            <a:extLst>
              <a:ext uri="{FF2B5EF4-FFF2-40B4-BE49-F238E27FC236}">
                <a16:creationId xmlns:a16="http://schemas.microsoft.com/office/drawing/2014/main" id="{4E82B47C-ECD7-45B4-9532-56CC2C1076BD}"/>
              </a:ext>
            </a:extLst>
          </p:cNvPr>
          <p:cNvSpPr txBox="1"/>
          <p:nvPr/>
        </p:nvSpPr>
        <p:spPr>
          <a:xfrm>
            <a:off x="422365" y="2091777"/>
            <a:ext cx="10058399" cy="4467954"/>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nb-NO"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Delmål</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r>
              <a:rPr lang="nb-NO" sz="1400" b="1" dirty="0">
                <a:effectLst/>
                <a:latin typeface="Calibri" panose="020F0502020204030204" pitchFamily="34" charset="0"/>
                <a:ea typeface="Calibri" panose="020F0502020204030204" pitchFamily="34" charset="0"/>
                <a:cs typeface="Arial" panose="020B0604020202020204" pitchFamily="34" charset="0"/>
              </a:rPr>
              <a:t>Innenfor hvert hovedmål er det utarbeidet delmål.</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Norsk friidrett skal rekruttere og ivareta medlemmer og aktive gjennom et trygt og bredt aktivitetstilbud</a:t>
            </a:r>
          </a:p>
          <a:p>
            <a:pPr marL="742950" lvl="1" indent="-285750">
              <a:lnSpc>
                <a:spcPct val="107000"/>
              </a:lnSpc>
              <a:buFont typeface="+mj-lt"/>
              <a:buAutoNum type="arabicParenR"/>
            </a:pPr>
            <a:r>
              <a:rPr lang="nb-NO" sz="1400" dirty="0">
                <a:effectLst/>
                <a:latin typeface="Calibri" panose="020F0502020204030204" pitchFamily="34" charset="0"/>
                <a:ea typeface="Calibri" panose="020F0502020204030204" pitchFamily="34" charset="0"/>
                <a:cs typeface="Arial" panose="020B0604020202020204" pitchFamily="34" charset="0"/>
              </a:rPr>
              <a:t>Veldrevne klubber</a:t>
            </a:r>
          </a:p>
          <a:p>
            <a:pPr marL="742950" lvl="1" indent="-285750">
              <a:lnSpc>
                <a:spcPct val="107000"/>
              </a:lnSpc>
              <a:buFont typeface="+mj-lt"/>
              <a:buAutoNum type="arabicParenR"/>
            </a:pPr>
            <a:r>
              <a:rPr lang="nb-NO" sz="1400" dirty="0">
                <a:effectLst/>
                <a:latin typeface="Calibri" panose="020F0502020204030204" pitchFamily="34" charset="0"/>
                <a:ea typeface="Calibri" panose="020F0502020204030204" pitchFamily="34" charset="0"/>
                <a:cs typeface="Arial" panose="020B0604020202020204" pitchFamily="34" charset="0"/>
              </a:rPr>
              <a:t>Nok kompetente trenere i hele landet</a:t>
            </a:r>
          </a:p>
          <a:p>
            <a:pPr marL="742950" lvl="1" indent="-285750">
              <a:lnSpc>
                <a:spcPct val="107000"/>
              </a:lnSpc>
              <a:buFont typeface="+mj-lt"/>
              <a:buAutoNum type="arabicParenR"/>
            </a:pPr>
            <a:r>
              <a:rPr lang="nb-NO" sz="1400" dirty="0">
                <a:effectLst/>
                <a:latin typeface="Calibri" panose="020F0502020204030204" pitchFamily="34" charset="0"/>
                <a:ea typeface="Calibri" panose="020F0502020204030204" pitchFamily="34" charset="0"/>
                <a:cs typeface="Arial" panose="020B0604020202020204" pitchFamily="34" charset="0"/>
              </a:rPr>
              <a:t>Attraktive arrangementer med god kvalitet tilpasset ulike målgrupper og rammebetingelser</a:t>
            </a:r>
          </a:p>
          <a:p>
            <a:pPr marL="742950" lvl="1" indent="-285750">
              <a:lnSpc>
                <a:spcPct val="107000"/>
              </a:lnSpc>
              <a:spcAft>
                <a:spcPts val="800"/>
              </a:spcAft>
              <a:buFont typeface="+mj-lt"/>
              <a:buAutoNum type="arabicParenR"/>
            </a:pPr>
            <a:r>
              <a:rPr lang="nb-NO" sz="1400" dirty="0">
                <a:effectLst/>
                <a:latin typeface="Calibri" panose="020F0502020204030204" pitchFamily="34" charset="0"/>
                <a:ea typeface="Calibri" panose="020F0502020204030204" pitchFamily="34" charset="0"/>
                <a:cs typeface="Arial" panose="020B0604020202020204" pitchFamily="34" charset="0"/>
              </a:rPr>
              <a:t>Flere anlegg tilpasset lokale forhold og behov</a:t>
            </a:r>
          </a:p>
          <a:p>
            <a:pPr marL="342900" lvl="0" indent="-342900">
              <a:lnSpc>
                <a:spcPct val="107000"/>
              </a:lnSpc>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Norsk Friidrett skal utvikle utøvere som tar medaljer i internasjonale seniormesterskap</a:t>
            </a:r>
          </a:p>
          <a:p>
            <a:pPr marL="742950" lvl="1" indent="-285750">
              <a:lnSpc>
                <a:spcPct val="107000"/>
              </a:lnSpc>
              <a:buFont typeface="+mj-lt"/>
              <a:buAutoNum type="arabicParenR"/>
            </a:pPr>
            <a:r>
              <a:rPr lang="nb-NO"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Alle utøverne på elitegruppene har trener(e) som har trenergjerningen som hovedbeskjeftigelse</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buFont typeface="+mj-lt"/>
              <a:buAutoNum type="arabicParenR"/>
            </a:pPr>
            <a:r>
              <a:rPr lang="nb-NO"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Støtte opp om utviklingsbaserte prestasjonsmiljøer som jevnlig får frem utøvere og trenere som når internasjonalt seniornivå</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buFont typeface="+mj-lt"/>
              <a:buAutoNum type="arabicParenR"/>
            </a:pPr>
            <a:r>
              <a:rPr lang="nb-NO"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Sikre daglig trening og oppfølging med målsetting om internasjonale toppresultater</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spcAft>
                <a:spcPts val="800"/>
              </a:spcAft>
              <a:buFont typeface="+mj-lt"/>
              <a:buAutoNum type="arabicParenR"/>
            </a:pPr>
            <a:r>
              <a:rPr lang="nb-NO"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Utvikle flere kvinnelige trenere og utøvere på høyt nivå</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Norsk Friidrett skal være en verdibasert og bærekraftig samfunnsaktør</a:t>
            </a:r>
          </a:p>
          <a:p>
            <a:pPr marL="742950" lvl="1" indent="-285750">
              <a:lnSpc>
                <a:spcPct val="107000"/>
              </a:lnSpc>
              <a:buFont typeface="+mj-lt"/>
              <a:buAutoNum type="arabicParenR"/>
            </a:pPr>
            <a:r>
              <a:rPr lang="nb-NO"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Være en inkluderende arena som gir like muligheter for deltagelse og prestasjon</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buFont typeface="+mj-lt"/>
              <a:buAutoNum type="arabicParenR"/>
            </a:pPr>
            <a:r>
              <a:rPr lang="nb-NO"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Utgjøre en forskjell innen følgende av FNs bærekrafts mål: God helse, (#3), likestilling mellom kjønnene (#5), mindre ulikhet (#10), stoppe klimaendringene (#13) og samarbeid for å nå målene (#17).</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buFont typeface="+mj-lt"/>
              <a:buAutoNum type="arabicParenR"/>
            </a:pPr>
            <a:r>
              <a:rPr lang="nb-NO"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Være en nasjonal og internasjonal pådriver i arbeidet for en doping fri idrett</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spcAft>
                <a:spcPts val="800"/>
              </a:spcAft>
              <a:buFont typeface="+mj-lt"/>
              <a:buAutoNum type="arabicParenR"/>
            </a:pPr>
            <a:r>
              <a:rPr lang="nb-NO"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Positiv tilrettelegge for fysisk og mental helse</a:t>
            </a:r>
            <a:endParaRPr lang="nb-NO" sz="1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9" name="Bilde 8">
            <a:extLst>
              <a:ext uri="{FF2B5EF4-FFF2-40B4-BE49-F238E27FC236}">
                <a16:creationId xmlns:a16="http://schemas.microsoft.com/office/drawing/2014/main" id="{F95DB9B0-9403-47B6-8D2C-2EF991A643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94274" y="240710"/>
            <a:ext cx="1283335" cy="1114425"/>
          </a:xfrm>
          <a:prstGeom prst="rect">
            <a:avLst/>
          </a:prstGeom>
        </p:spPr>
      </p:pic>
    </p:spTree>
    <p:extLst>
      <p:ext uri="{BB962C8B-B14F-4D97-AF65-F5344CB8AC3E}">
        <p14:creationId xmlns:p14="http://schemas.microsoft.com/office/powerpoint/2010/main" val="1006941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figur 2">
            <a:extLst>
              <a:ext uri="{FF2B5EF4-FFF2-40B4-BE49-F238E27FC236}">
                <a16:creationId xmlns:a16="http://schemas.microsoft.com/office/drawing/2014/main" id="{0A2E86E2-29CB-4C13-B128-305EC50BCDAC}"/>
              </a:ext>
            </a:extLst>
          </p:cNvPr>
          <p:cNvSpPr>
            <a:spLocks noChangeArrowheads="1"/>
          </p:cNvSpPr>
          <p:nvPr/>
        </p:nvSpPr>
        <p:spPr bwMode="auto">
          <a:xfrm rot="5400000">
            <a:off x="2159723" y="-870859"/>
            <a:ext cx="1872346" cy="5233858"/>
          </a:xfrm>
          <a:prstGeom prst="roundRect">
            <a:avLst>
              <a:gd name="adj" fmla="val 13032"/>
            </a:avLst>
          </a:prstGeom>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ctr" anchorCtr="0" upright="1">
            <a:noAutofit/>
          </a:bodyPr>
          <a:lstStyle/>
          <a:p>
            <a:pPr>
              <a:lnSpc>
                <a:spcPct val="107000"/>
              </a:lnSpc>
              <a:spcAft>
                <a:spcPts val="800"/>
              </a:spcAft>
            </a:pPr>
            <a:r>
              <a:rPr lang="nb-NO" sz="1200" b="1" dirty="0">
                <a:effectLst/>
                <a:latin typeface="Calibri Light" panose="020F0302020204030204" pitchFamily="34" charset="0"/>
                <a:ea typeface="MS Gothic" panose="020B0609070205080204" pitchFamily="49" charset="-128"/>
                <a:cs typeface="Times New Roman" panose="02020603050405020304" pitchFamily="18" charset="0"/>
              </a:rPr>
              <a:t>Skal-oppgaver som alle kretser må gjennomføre årlig. Oppgavene er knyttet til kretsens egen drift, lovpålagte oppgaver og oppgaver som er særlig knyttet til behov for lokal kjennskap og nærhet til klubbene. </a:t>
            </a:r>
            <a:endParaRPr lang="nb-NO" sz="1200" b="1" dirty="0">
              <a:effectLst/>
              <a:ea typeface="Calibri" panose="020F0502020204030204" pitchFamily="34" charset="0"/>
              <a:cs typeface="Arial" panose="020B0604020202020204" pitchFamily="34" charset="0"/>
            </a:endParaRPr>
          </a:p>
          <a:p>
            <a:pPr>
              <a:lnSpc>
                <a:spcPct val="107000"/>
              </a:lnSpc>
              <a:spcAft>
                <a:spcPts val="800"/>
              </a:spcAft>
            </a:pPr>
            <a:r>
              <a:rPr lang="nb-NO" sz="1200" b="1" dirty="0">
                <a:effectLst/>
                <a:latin typeface="Calibri Light" panose="020F0302020204030204" pitchFamily="34" charset="0"/>
                <a:ea typeface="MS Gothic" panose="020B0609070205080204" pitchFamily="49" charset="-128"/>
                <a:cs typeface="Times New Roman" panose="02020603050405020304" pitchFamily="18" charset="0"/>
              </a:rPr>
              <a:t>Kretsene bør i utarbeidelsen av sin handlingsplan vurdere hvilke skal-oppgaver som er relevante å ha med i handlingsplanen, og dersom aktuelt sette en frist for oppgaven. </a:t>
            </a:r>
            <a:endParaRPr lang="nb-NO" sz="1200" b="1" dirty="0">
              <a:effectLst/>
              <a:ea typeface="Calibri" panose="020F0502020204030204" pitchFamily="34" charset="0"/>
              <a:cs typeface="Arial" panose="020B0604020202020204" pitchFamily="34" charset="0"/>
            </a:endParaRPr>
          </a:p>
        </p:txBody>
      </p:sp>
      <p:sp>
        <p:nvSpPr>
          <p:cNvPr id="9" name="TekstSylinder 8">
            <a:extLst>
              <a:ext uri="{FF2B5EF4-FFF2-40B4-BE49-F238E27FC236}">
                <a16:creationId xmlns:a16="http://schemas.microsoft.com/office/drawing/2014/main" id="{B9F6BE58-1EE2-453C-B24B-865FCE59F4F2}"/>
              </a:ext>
            </a:extLst>
          </p:cNvPr>
          <p:cNvSpPr txBox="1"/>
          <p:nvPr/>
        </p:nvSpPr>
        <p:spPr>
          <a:xfrm>
            <a:off x="1615439" y="306649"/>
            <a:ext cx="2960914" cy="37555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07000"/>
              </a:lnSpc>
              <a:spcAft>
                <a:spcPts val="800"/>
              </a:spcAft>
            </a:pPr>
            <a:r>
              <a:rPr lang="nb-NO" sz="1800" b="1" dirty="0">
                <a:solidFill>
                  <a:srgbClr val="0070C0"/>
                </a:solidFill>
                <a:effectLst/>
                <a:latin typeface="Calibri" panose="020F0502020204030204" pitchFamily="34" charset="0"/>
                <a:ea typeface="MS Mincho" panose="02020609040205080304" pitchFamily="49" charset="-128"/>
                <a:cs typeface="Arial" panose="020B0604020202020204" pitchFamily="34" charset="0"/>
              </a:rPr>
              <a:t>Arbeidsoppgaver for krets</a:t>
            </a:r>
            <a:endParaRPr lang="nb-NO"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 name="TekstSylinder 10">
            <a:extLst>
              <a:ext uri="{FF2B5EF4-FFF2-40B4-BE49-F238E27FC236}">
                <a16:creationId xmlns:a16="http://schemas.microsoft.com/office/drawing/2014/main" id="{B4073C1D-89F2-4306-BA1B-F010E94166CD}"/>
              </a:ext>
            </a:extLst>
          </p:cNvPr>
          <p:cNvSpPr txBox="1"/>
          <p:nvPr/>
        </p:nvSpPr>
        <p:spPr>
          <a:xfrm>
            <a:off x="478967" y="2809940"/>
            <a:ext cx="5155479" cy="3292568"/>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nb-NO" sz="1200" b="1" dirty="0">
                <a:effectLst/>
                <a:latin typeface="Calibri" panose="020F0502020204030204" pitchFamily="34" charset="0"/>
                <a:ea typeface="Calibri" panose="020F0502020204030204" pitchFamily="34" charset="0"/>
                <a:cs typeface="Arial" panose="020B0604020202020204" pitchFamily="34" charset="0"/>
              </a:rPr>
              <a:t>Arbeidsoppgavene til krets grupperes i tre kategorier:  </a:t>
            </a:r>
          </a:p>
          <a:p>
            <a:r>
              <a:rPr lang="nb-NO" sz="1100" dirty="0">
                <a:effectLst/>
                <a:latin typeface="Calibri" panose="020F0502020204030204" pitchFamily="34" charset="0"/>
                <a:ea typeface="Calibri" panose="020F0502020204030204" pitchFamily="34" charset="0"/>
                <a:cs typeface="Arial" panose="020B0604020202020204" pitchFamily="34" charset="0"/>
              </a:rPr>
              <a:t> </a:t>
            </a:r>
          </a:p>
          <a:p>
            <a:pPr marL="342900" lvl="0" indent="-342900">
              <a:tabLst>
                <a:tab pos="457200" algn="l"/>
              </a:tabLst>
            </a:pPr>
            <a:r>
              <a:rPr lang="nb-NO" sz="1200"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1. Skal oppgaver</a:t>
            </a:r>
            <a:r>
              <a:rPr lang="nb-NO" sz="1200" dirty="0">
                <a:solidFill>
                  <a:srgbClr val="0070C0"/>
                </a:solidFill>
                <a:effectLst/>
                <a:latin typeface="Calibri" panose="020F0502020204030204" pitchFamily="34" charset="0"/>
                <a:ea typeface="Calibri" panose="020F0502020204030204" pitchFamily="34" charset="0"/>
                <a:cs typeface="Arial" panose="020B0604020202020204" pitchFamily="34" charset="0"/>
              </a:rPr>
              <a:t> </a:t>
            </a:r>
            <a:r>
              <a:rPr lang="nb-NO" sz="1200" dirty="0">
                <a:effectLst/>
                <a:latin typeface="Calibri" panose="020F0502020204030204" pitchFamily="34" charset="0"/>
                <a:ea typeface="Calibri" panose="020F0502020204030204" pitchFamily="34" charset="0"/>
                <a:cs typeface="Arial" panose="020B0604020202020204" pitchFamily="34" charset="0"/>
              </a:rPr>
              <a:t>- </a:t>
            </a:r>
            <a:r>
              <a:rPr lang="nb-NO" sz="1100" dirty="0">
                <a:effectLst/>
                <a:latin typeface="Calibri" panose="020F0502020204030204" pitchFamily="34" charset="0"/>
                <a:ea typeface="Calibri" panose="020F0502020204030204" pitchFamily="34" charset="0"/>
                <a:cs typeface="Arial" panose="020B0604020202020204" pitchFamily="34" charset="0"/>
              </a:rPr>
              <a:t>Driftsoppgaver som må løses.</a:t>
            </a:r>
          </a:p>
          <a:p>
            <a:pPr marL="457200"/>
            <a:r>
              <a:rPr lang="nb-NO" sz="1100" dirty="0">
                <a:effectLst/>
                <a:latin typeface="Calibri" panose="020F0502020204030204" pitchFamily="34" charset="0"/>
                <a:ea typeface="Calibri" panose="020F0502020204030204" pitchFamily="34" charset="0"/>
                <a:cs typeface="Arial" panose="020B0604020202020204" pitchFamily="34" charset="0"/>
              </a:rPr>
              <a:t> </a:t>
            </a:r>
          </a:p>
          <a:p>
            <a:pPr marL="342900" lvl="0" indent="-342900">
              <a:tabLst>
                <a:tab pos="457200" algn="l"/>
              </a:tabLst>
            </a:pPr>
            <a:r>
              <a:rPr lang="nb-NO" sz="1200"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2. Prioriterte oppgaver forbund</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457200"/>
            <a:r>
              <a:rPr lang="nb-NO" sz="1100" dirty="0">
                <a:effectLst/>
                <a:latin typeface="Calibri" panose="020F0502020204030204" pitchFamily="34" charset="0"/>
                <a:ea typeface="Calibri" panose="020F0502020204030204" pitchFamily="34" charset="0"/>
                <a:cs typeface="Arial" panose="020B0604020202020204" pitchFamily="34" charset="0"/>
              </a:rPr>
              <a:t>Oppgaver som er prioritert og nedfelt i Norsk Friidrett strategi for perioden. Oppgavene knytter seg til hovedmålsetningene med delmål i strategien.</a:t>
            </a:r>
          </a:p>
          <a:p>
            <a:r>
              <a:rPr lang="nb-NO" sz="1100" b="1" dirty="0">
                <a:effectLst/>
                <a:latin typeface="Calibri" panose="020F0502020204030204" pitchFamily="34" charset="0"/>
                <a:ea typeface="Calibri" panose="020F0502020204030204" pitchFamily="34" charset="0"/>
                <a:cs typeface="Arial" panose="020B0604020202020204" pitchFamily="34" charset="0"/>
              </a:rPr>
              <a:t>	Hovedmålsetningene for Strategi 2021 – 2025: </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buFont typeface="Courier New" panose="02070309020205020404" pitchFamily="49" charset="0"/>
              <a:buChar char="o"/>
            </a:pPr>
            <a:r>
              <a:rPr lang="nb-NO" sz="1100" dirty="0">
                <a:effectLst/>
                <a:latin typeface="Calibri" panose="020F0502020204030204" pitchFamily="34" charset="0"/>
                <a:ea typeface="Calibri" panose="020F0502020204030204" pitchFamily="34" charset="0"/>
                <a:cs typeface="Arial" panose="020B0604020202020204" pitchFamily="34" charset="0"/>
              </a:rPr>
              <a:t>Norsk friidrett skal rekruttere og ivareta medlemmer og aktive gjennom et trygt og bredt aktivitetstilbud </a:t>
            </a:r>
          </a:p>
          <a:p>
            <a:pPr marL="742950" lvl="1" indent="-285750">
              <a:buFont typeface="Courier New" panose="02070309020205020404" pitchFamily="49" charset="0"/>
              <a:buChar char="o"/>
            </a:pPr>
            <a:r>
              <a:rPr lang="nb-NO" sz="1100" dirty="0">
                <a:effectLst/>
                <a:latin typeface="Calibri" panose="020F0502020204030204" pitchFamily="34" charset="0"/>
                <a:ea typeface="Calibri" panose="020F0502020204030204" pitchFamily="34" charset="0"/>
                <a:cs typeface="Arial" panose="020B0604020202020204" pitchFamily="34" charset="0"/>
              </a:rPr>
              <a:t>Norsk Friidrett skal utvikle utøvere som tar medaljer i internasjonale seniormesterskap </a:t>
            </a:r>
          </a:p>
          <a:p>
            <a:pPr marL="742950" lvl="1" indent="-285750">
              <a:buFont typeface="Courier New" panose="02070309020205020404" pitchFamily="49" charset="0"/>
              <a:buChar char="o"/>
            </a:pPr>
            <a:r>
              <a:rPr lang="nb-NO" sz="1100" dirty="0">
                <a:effectLst/>
                <a:latin typeface="Calibri" panose="020F0502020204030204" pitchFamily="34" charset="0"/>
                <a:ea typeface="Calibri" panose="020F0502020204030204" pitchFamily="34" charset="0"/>
                <a:cs typeface="Arial" panose="020B0604020202020204" pitchFamily="34" charset="0"/>
              </a:rPr>
              <a:t>Norsk Friidrett skal være en verdibasert og bærekraftig samfunnsaktør </a:t>
            </a:r>
          </a:p>
          <a:p>
            <a:pPr marL="914400"/>
            <a:r>
              <a:rPr lang="nb-NO" sz="1100" dirty="0">
                <a:effectLst/>
                <a:latin typeface="Calibri" panose="020F0502020204030204" pitchFamily="34" charset="0"/>
                <a:ea typeface="Calibri" panose="020F0502020204030204" pitchFamily="34" charset="0"/>
                <a:cs typeface="Arial" panose="020B0604020202020204" pitchFamily="34" charset="0"/>
              </a:rPr>
              <a:t> </a:t>
            </a:r>
          </a:p>
          <a:p>
            <a:pPr marL="342900" lvl="0" indent="-342900">
              <a:tabLst>
                <a:tab pos="457200" algn="l"/>
              </a:tabLst>
            </a:pPr>
            <a:r>
              <a:rPr lang="nb-NO" sz="1200"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3. Prioriterte oppgaver krets </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449580">
              <a:lnSpc>
                <a:spcPct val="107000"/>
              </a:lnSpc>
              <a:spcAft>
                <a:spcPts val="800"/>
              </a:spcAft>
            </a:pPr>
            <a:r>
              <a:rPr lang="nb-NO" sz="1100" dirty="0">
                <a:solidFill>
                  <a:srgbClr val="000000"/>
                </a:solidFill>
                <a:effectLst/>
                <a:latin typeface="Calibri" panose="020F0502020204030204" pitchFamily="34" charset="0"/>
                <a:ea typeface="MS Mincho" panose="02020609040205080304" pitchFamily="49" charset="-128"/>
                <a:cs typeface="Arial" panose="020B0604020202020204" pitchFamily="34" charset="0"/>
              </a:rPr>
              <a:t>Kretsene skal også selv gjøre prioriteringer av oppgaver. Dette er oppgaver som ikke forbundet sentralt gir føringer om, og som ikke kan knyttes direkte til hovedmålsetningene i strategisk plan for perioden.</a:t>
            </a:r>
            <a:endParaRPr lang="nb-NO" sz="11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12" name="Tabell 11">
            <a:extLst>
              <a:ext uri="{FF2B5EF4-FFF2-40B4-BE49-F238E27FC236}">
                <a16:creationId xmlns:a16="http://schemas.microsoft.com/office/drawing/2014/main" id="{EDCD9C0F-E58F-43BD-8101-041390D94FE7}"/>
              </a:ext>
            </a:extLst>
          </p:cNvPr>
          <p:cNvGraphicFramePr>
            <a:graphicFrameLocks noGrp="1"/>
          </p:cNvGraphicFramePr>
          <p:nvPr>
            <p:extLst>
              <p:ext uri="{D42A27DB-BD31-4B8C-83A1-F6EECF244321}">
                <p14:modId xmlns:p14="http://schemas.microsoft.com/office/powerpoint/2010/main" val="203780023"/>
              </p:ext>
            </p:extLst>
          </p:nvPr>
        </p:nvGraphicFramePr>
        <p:xfrm>
          <a:off x="6096000" y="2758688"/>
          <a:ext cx="5558154" cy="3768710"/>
        </p:xfrm>
        <a:graphic>
          <a:graphicData uri="http://schemas.openxmlformats.org/drawingml/2006/table">
            <a:tbl>
              <a:tblPr firstRow="1" firstCol="1" bandRow="1">
                <a:tableStyleId>{125E5076-3810-47DD-B79F-674D7AD40C01}</a:tableStyleId>
              </a:tblPr>
              <a:tblGrid>
                <a:gridCol w="2785740">
                  <a:extLst>
                    <a:ext uri="{9D8B030D-6E8A-4147-A177-3AD203B41FA5}">
                      <a16:colId xmlns:a16="http://schemas.microsoft.com/office/drawing/2014/main" val="3777826653"/>
                    </a:ext>
                  </a:extLst>
                </a:gridCol>
                <a:gridCol w="723404">
                  <a:extLst>
                    <a:ext uri="{9D8B030D-6E8A-4147-A177-3AD203B41FA5}">
                      <a16:colId xmlns:a16="http://schemas.microsoft.com/office/drawing/2014/main" val="960297994"/>
                    </a:ext>
                  </a:extLst>
                </a:gridCol>
                <a:gridCol w="2049010">
                  <a:extLst>
                    <a:ext uri="{9D8B030D-6E8A-4147-A177-3AD203B41FA5}">
                      <a16:colId xmlns:a16="http://schemas.microsoft.com/office/drawing/2014/main" val="165842598"/>
                    </a:ext>
                  </a:extLst>
                </a:gridCol>
              </a:tblGrid>
              <a:tr h="291284">
                <a:tc>
                  <a:txBody>
                    <a:bodyPr/>
                    <a:lstStyle/>
                    <a:p>
                      <a:pPr>
                        <a:lnSpc>
                          <a:spcPct val="107000"/>
                        </a:lnSpc>
                        <a:spcAft>
                          <a:spcPts val="800"/>
                        </a:spcAft>
                      </a:pPr>
                      <a:r>
                        <a:rPr lang="nb-NO" sz="1200" dirty="0">
                          <a:effectLst/>
                        </a:rPr>
                        <a:t>Kretsens ansvar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Frist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Ansvar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2264633"/>
                  </a:ext>
                </a:extLst>
              </a:tr>
              <a:tr h="273882">
                <a:tc>
                  <a:txBody>
                    <a:bodyPr/>
                    <a:lstStyle/>
                    <a:p>
                      <a:pPr>
                        <a:lnSpc>
                          <a:spcPct val="107000"/>
                        </a:lnSpc>
                        <a:spcAft>
                          <a:spcPts val="800"/>
                        </a:spcAft>
                      </a:pPr>
                      <a:r>
                        <a:rPr lang="nb-NO" sz="1100">
                          <a:effectLst/>
                        </a:rPr>
                        <a:t>Regnskap</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28/2</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Daglig leder og kretsleder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7523461"/>
                  </a:ext>
                </a:extLst>
              </a:tr>
              <a:tr h="266962">
                <a:tc>
                  <a:txBody>
                    <a:bodyPr/>
                    <a:lstStyle/>
                    <a:p>
                      <a:pPr>
                        <a:lnSpc>
                          <a:spcPct val="107000"/>
                        </a:lnSpc>
                        <a:spcAft>
                          <a:spcPts val="800"/>
                        </a:spcAft>
                      </a:pPr>
                      <a:r>
                        <a:rPr lang="nb-NO" sz="1100">
                          <a:effectLst/>
                        </a:rPr>
                        <a:t>Budsjett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28/2</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Daglig leder og kretsleder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2065374"/>
                  </a:ext>
                </a:extLst>
              </a:tr>
              <a:tr h="266962">
                <a:tc>
                  <a:txBody>
                    <a:bodyPr/>
                    <a:lstStyle/>
                    <a:p>
                      <a:pPr>
                        <a:lnSpc>
                          <a:spcPct val="107000"/>
                        </a:lnSpc>
                        <a:spcAft>
                          <a:spcPts val="800"/>
                        </a:spcAft>
                      </a:pPr>
                      <a:r>
                        <a:rPr lang="nb-NO" sz="1100" dirty="0">
                          <a:effectLst/>
                        </a:rPr>
                        <a:t>Momskompensasjon</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15/8</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Daglig leder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686242"/>
                  </a:ext>
                </a:extLst>
              </a:tr>
              <a:tr h="266962">
                <a:tc>
                  <a:txBody>
                    <a:bodyPr/>
                    <a:lstStyle/>
                    <a:p>
                      <a:pPr>
                        <a:lnSpc>
                          <a:spcPct val="107000"/>
                        </a:lnSpc>
                        <a:spcAft>
                          <a:spcPts val="800"/>
                        </a:spcAft>
                      </a:pPr>
                      <a:r>
                        <a:rPr lang="nb-NO" sz="1100" dirty="0">
                          <a:effectLst/>
                        </a:rPr>
                        <a:t>Kretsting - årsberetning</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Mars</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Styret og daglig leder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0469900"/>
                  </a:ext>
                </a:extLst>
              </a:tr>
              <a:tr h="266962">
                <a:tc>
                  <a:txBody>
                    <a:bodyPr/>
                    <a:lstStyle/>
                    <a:p>
                      <a:pPr>
                        <a:lnSpc>
                          <a:spcPct val="107000"/>
                        </a:lnSpc>
                        <a:spcAft>
                          <a:spcPts val="800"/>
                        </a:spcAft>
                      </a:pPr>
                      <a:r>
                        <a:rPr lang="nb-NO" sz="1100">
                          <a:effectLst/>
                        </a:rPr>
                        <a:t>Styremøter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7-9 pr år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Daglig leder og kretsleder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6232846"/>
                  </a:ext>
                </a:extLst>
              </a:tr>
              <a:tr h="266962">
                <a:tc>
                  <a:txBody>
                    <a:bodyPr/>
                    <a:lstStyle/>
                    <a:p>
                      <a:pPr>
                        <a:lnSpc>
                          <a:spcPct val="107000"/>
                        </a:lnSpc>
                        <a:spcAft>
                          <a:spcPts val="800"/>
                        </a:spcAft>
                      </a:pPr>
                      <a:r>
                        <a:rPr lang="nb-NO" sz="1100">
                          <a:effectLst/>
                        </a:rPr>
                        <a:t>Klubbkontakt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 og styret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6708338"/>
                  </a:ext>
                </a:extLst>
              </a:tr>
              <a:tr h="266962">
                <a:tc>
                  <a:txBody>
                    <a:bodyPr/>
                    <a:lstStyle/>
                    <a:p>
                      <a:pPr>
                        <a:lnSpc>
                          <a:spcPct val="107000"/>
                        </a:lnSpc>
                        <a:spcAft>
                          <a:spcPts val="800"/>
                        </a:spcAft>
                      </a:pPr>
                      <a:r>
                        <a:rPr lang="nb-NO" sz="1100">
                          <a:effectLst/>
                        </a:rPr>
                        <a:t>Terminliste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10/11</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Daglig leder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4949205"/>
                  </a:ext>
                </a:extLst>
              </a:tr>
              <a:tr h="266962">
                <a:tc>
                  <a:txBody>
                    <a:bodyPr/>
                    <a:lstStyle/>
                    <a:p>
                      <a:pPr>
                        <a:lnSpc>
                          <a:spcPct val="107000"/>
                        </a:lnSpc>
                        <a:spcAft>
                          <a:spcPts val="800"/>
                        </a:spcAft>
                      </a:pPr>
                      <a:r>
                        <a:rPr lang="nb-NO" sz="1100">
                          <a:effectLst/>
                        </a:rPr>
                        <a:t>Samordnet rapportering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30/4</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Daglig leder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7248663"/>
                  </a:ext>
                </a:extLst>
              </a:tr>
              <a:tr h="266962">
                <a:tc>
                  <a:txBody>
                    <a:bodyPr/>
                    <a:lstStyle/>
                    <a:p>
                      <a:pPr>
                        <a:lnSpc>
                          <a:spcPct val="107000"/>
                        </a:lnSpc>
                        <a:spcAft>
                          <a:spcPts val="800"/>
                        </a:spcAft>
                      </a:pPr>
                      <a:r>
                        <a:rPr lang="nb-NO" sz="1100">
                          <a:effectLst/>
                        </a:rPr>
                        <a:t>Sørge for at kretsmesterskap blir avholdt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Styret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8101849"/>
                  </a:ext>
                </a:extLst>
              </a:tr>
              <a:tr h="266962">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248385"/>
                  </a:ext>
                </a:extLst>
              </a:tr>
              <a:tr h="266962">
                <a:tc>
                  <a:txBody>
                    <a:bodyPr/>
                    <a:lstStyle/>
                    <a:p>
                      <a:pPr>
                        <a:lnSpc>
                          <a:spcPct val="107000"/>
                        </a:lnSpc>
                        <a:spcAft>
                          <a:spcPts val="800"/>
                        </a:spcAft>
                      </a:pPr>
                      <a:r>
                        <a:rPr lang="nb-NO" sz="1100">
                          <a:effectLst/>
                        </a:rPr>
                        <a:t>Sponsorarbeid</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 og styret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3893397"/>
                  </a:ext>
                </a:extLst>
              </a:tr>
              <a:tr h="266962">
                <a:tc>
                  <a:txBody>
                    <a:bodyPr/>
                    <a:lstStyle/>
                    <a:p>
                      <a:pPr>
                        <a:lnSpc>
                          <a:spcPct val="107000"/>
                        </a:lnSpc>
                        <a:spcAft>
                          <a:spcPts val="800"/>
                        </a:spcAft>
                      </a:pPr>
                      <a:r>
                        <a:rPr lang="nb-NO" sz="1100">
                          <a:effectLst/>
                        </a:rPr>
                        <a:t>Innkreve kretskontingent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Mai/juni</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0174075"/>
                  </a:ext>
                </a:extLst>
              </a:tr>
              <a:tr h="266962">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 </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9179118"/>
                  </a:ext>
                </a:extLst>
              </a:tr>
            </a:tbl>
          </a:graphicData>
        </a:graphic>
      </p:graphicFrame>
      <p:sp>
        <p:nvSpPr>
          <p:cNvPr id="13" name="Autofigur 2">
            <a:extLst>
              <a:ext uri="{FF2B5EF4-FFF2-40B4-BE49-F238E27FC236}">
                <a16:creationId xmlns:a16="http://schemas.microsoft.com/office/drawing/2014/main" id="{6A1CE9B6-A75D-4B29-A3A1-8E9754CFB09A}"/>
              </a:ext>
            </a:extLst>
          </p:cNvPr>
          <p:cNvSpPr>
            <a:spLocks noChangeArrowheads="1"/>
          </p:cNvSpPr>
          <p:nvPr/>
        </p:nvSpPr>
        <p:spPr bwMode="auto">
          <a:xfrm rot="5400000">
            <a:off x="7839348" y="-1059816"/>
            <a:ext cx="1716588" cy="5456014"/>
          </a:xfrm>
          <a:prstGeom prst="roundRect">
            <a:avLst>
              <a:gd name="adj" fmla="val 13032"/>
            </a:avLst>
          </a:prstGeom>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ctr" anchorCtr="0" upright="1">
            <a:noAutofit/>
          </a:bodyPr>
          <a:lstStyle/>
          <a:p>
            <a:pPr>
              <a:lnSpc>
                <a:spcPct val="107000"/>
              </a:lnSpc>
              <a:spcAft>
                <a:spcPts val="800"/>
              </a:spcAft>
            </a:pPr>
            <a:r>
              <a:rPr lang="nb-NO" sz="1100" dirty="0">
                <a:effectLst/>
                <a:latin typeface="Calibri Light" panose="020F0302020204030204" pitchFamily="34" charset="0"/>
                <a:ea typeface="MS Gothic" panose="020B0609070205080204" pitchFamily="49" charset="-128"/>
                <a:cs typeface="Times New Roman" panose="02020603050405020304" pitchFamily="18" charset="0"/>
              </a:rPr>
              <a:t>Det vil kunne variere hvor mye ressurser den enkelte krets bruker av ressurser på de enkelte oppgaver, ut ifra lokale behov, men kretsene er forpliktet til å bidra til måloppnåelse på de sentrale områdene som er definert i strategien. Tiltak og måloppnåelse hvert år sees i sammenheng med behovene, og derfor vil dette variere fra år til år hos den enkelte krets. </a:t>
            </a:r>
            <a:endParaRPr lang="nb-NO" sz="1100" dirty="0">
              <a:effectLst/>
              <a:ea typeface="Calibri" panose="020F0502020204030204" pitchFamily="34" charset="0"/>
              <a:cs typeface="Arial" panose="020B0604020202020204" pitchFamily="34" charset="0"/>
            </a:endParaRPr>
          </a:p>
          <a:p>
            <a:pPr>
              <a:lnSpc>
                <a:spcPct val="107000"/>
              </a:lnSpc>
              <a:spcAft>
                <a:spcPts val="800"/>
              </a:spcAft>
            </a:pPr>
            <a:r>
              <a:rPr lang="nb-NO" sz="1100" dirty="0">
                <a:effectLst/>
                <a:latin typeface="Calibri Light" panose="020F0302020204030204" pitchFamily="34" charset="0"/>
                <a:ea typeface="MS Gothic" panose="020B0609070205080204" pitchFamily="49" charset="-128"/>
                <a:cs typeface="Times New Roman" panose="02020603050405020304" pitchFamily="18" charset="0"/>
              </a:rPr>
              <a:t>Kretsene bør i utarbeidelsen av sin handlingsplan vurdere hvilke av punktene nedenfor de vil utarbeide konkrete tiltak og målsettingen for det kommende året, ut ifra ressurser og behov</a:t>
            </a:r>
            <a:r>
              <a:rPr lang="nb-NO" sz="1200" dirty="0">
                <a:solidFill>
                  <a:srgbClr val="FFFFFF"/>
                </a:solidFill>
                <a:effectLst/>
                <a:latin typeface="Calibri Light" panose="020F0302020204030204" pitchFamily="34" charset="0"/>
                <a:ea typeface="MS Gothic" panose="020B0609070205080204" pitchFamily="49" charset="-128"/>
                <a:cs typeface="Times New Roman" panose="02020603050405020304" pitchFamily="18" charset="0"/>
              </a:rPr>
              <a:t>. </a:t>
            </a:r>
            <a:r>
              <a:rPr lang="nb-NO" sz="1100" dirty="0">
                <a:solidFill>
                  <a:srgbClr val="FFFFFF"/>
                </a:solidFill>
                <a:effectLst/>
                <a:latin typeface="Calibri Light" panose="020F0302020204030204" pitchFamily="34" charset="0"/>
                <a:ea typeface="MS Gothic" panose="020B0609070205080204" pitchFamily="49" charset="-128"/>
                <a:cs typeface="Times New Roman" panose="02020603050405020304" pitchFamily="18" charset="0"/>
              </a:rPr>
              <a:t> </a:t>
            </a:r>
            <a:endParaRPr lang="nb-NO" sz="1100" dirty="0">
              <a:effectLst/>
              <a:ea typeface="Calibri" panose="020F0502020204030204" pitchFamily="34" charset="0"/>
              <a:cs typeface="Arial" panose="020B0604020202020204" pitchFamily="34" charset="0"/>
            </a:endParaRPr>
          </a:p>
        </p:txBody>
      </p:sp>
      <p:sp>
        <p:nvSpPr>
          <p:cNvPr id="15" name="TekstSylinder 14">
            <a:extLst>
              <a:ext uri="{FF2B5EF4-FFF2-40B4-BE49-F238E27FC236}">
                <a16:creationId xmlns:a16="http://schemas.microsoft.com/office/drawing/2014/main" id="{CE104AD9-45F0-478E-BF3D-60D4D8811D34}"/>
              </a:ext>
            </a:extLst>
          </p:cNvPr>
          <p:cNvSpPr txBox="1"/>
          <p:nvPr/>
        </p:nvSpPr>
        <p:spPr>
          <a:xfrm>
            <a:off x="7538311" y="389918"/>
            <a:ext cx="2673531" cy="375552"/>
          </a:xfrm>
          <a:prstGeom prst="rect">
            <a:avLst/>
          </a:prstGeom>
          <a:noFill/>
        </p:spPr>
        <p:txBody>
          <a:bodyPr wrap="square">
            <a:spAutoFit/>
          </a:bodyPr>
          <a:lstStyle/>
          <a:p>
            <a:pPr marL="342900" lvl="0" indent="-342900">
              <a:lnSpc>
                <a:spcPct val="107000"/>
              </a:lnSpc>
              <a:spcAft>
                <a:spcPts val="800"/>
              </a:spcAft>
              <a:buFont typeface="+mj-lt"/>
              <a:buAutoNum type="arabicPeriod"/>
            </a:pPr>
            <a:r>
              <a:rPr lang="nb-NO" sz="1800" b="1" u="sng" dirty="0">
                <a:solidFill>
                  <a:srgbClr val="0070C0"/>
                </a:solidFill>
                <a:effectLst/>
                <a:latin typeface="Calibri" panose="020F0502020204030204" pitchFamily="34" charset="0"/>
                <a:ea typeface="Calibri" panose="020F0502020204030204" pitchFamily="34" charset="0"/>
                <a:cs typeface="Arial" panose="020B0604020202020204" pitchFamily="34" charset="0"/>
              </a:rPr>
              <a:t>Skal oppgaver</a:t>
            </a:r>
            <a:endParaRPr lang="nb-NO" sz="1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6" name="Bilde 15">
            <a:extLst>
              <a:ext uri="{FF2B5EF4-FFF2-40B4-BE49-F238E27FC236}">
                <a16:creationId xmlns:a16="http://schemas.microsoft.com/office/drawing/2014/main" id="{9B34C008-15C8-4440-9AC4-6736B16704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898" y="0"/>
            <a:ext cx="881490" cy="765470"/>
          </a:xfrm>
          <a:prstGeom prst="rect">
            <a:avLst/>
          </a:prstGeom>
        </p:spPr>
      </p:pic>
    </p:spTree>
    <p:extLst>
      <p:ext uri="{BB962C8B-B14F-4D97-AF65-F5344CB8AC3E}">
        <p14:creationId xmlns:p14="http://schemas.microsoft.com/office/powerpoint/2010/main" val="2488191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e 1" descr="Et bilde som inneholder tekst&#10;&#10;Automatisk generert beskrivelse">
            <a:extLst>
              <a:ext uri="{FF2B5EF4-FFF2-40B4-BE49-F238E27FC236}">
                <a16:creationId xmlns:a16="http://schemas.microsoft.com/office/drawing/2014/main" id="{5513E724-CCF3-4007-9FBA-1D7D6BED50AD}"/>
              </a:ext>
            </a:extLst>
          </p:cNvPr>
          <p:cNvPicPr>
            <a:picLocks noChangeAspect="1"/>
          </p:cNvPicPr>
          <p:nvPr/>
        </p:nvPicPr>
        <p:blipFill>
          <a:blip r:embed="rId2" cstate="print">
            <a:duotone>
              <a:prstClr val="black"/>
              <a:schemeClr val="accent1">
                <a:tint val="45000"/>
                <a:satMod val="400000"/>
              </a:schemeClr>
            </a:duotone>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6116229" y="610688"/>
            <a:ext cx="4342765" cy="838200"/>
          </a:xfrm>
          <a:prstGeom prst="rect">
            <a:avLst/>
          </a:prstGeom>
        </p:spPr>
      </p:pic>
      <p:sp>
        <p:nvSpPr>
          <p:cNvPr id="4" name="TekstSylinder 3">
            <a:extLst>
              <a:ext uri="{FF2B5EF4-FFF2-40B4-BE49-F238E27FC236}">
                <a16:creationId xmlns:a16="http://schemas.microsoft.com/office/drawing/2014/main" id="{F9FDC585-A227-46C2-BEBA-0880213A98B5}"/>
              </a:ext>
            </a:extLst>
          </p:cNvPr>
          <p:cNvSpPr txBox="1"/>
          <p:nvPr/>
        </p:nvSpPr>
        <p:spPr>
          <a:xfrm>
            <a:off x="1733006" y="1267488"/>
            <a:ext cx="1463039" cy="369332"/>
          </a:xfrm>
          <a:prstGeom prst="rect">
            <a:avLst/>
          </a:prstGeom>
          <a:noFill/>
        </p:spPr>
        <p:txBody>
          <a:bodyPr wrap="square">
            <a:spAutoFit/>
          </a:bodyPr>
          <a:lstStyle/>
          <a:p>
            <a:r>
              <a:rPr lang="nb-NO" sz="1800"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Hovedmål 1:</a:t>
            </a:r>
            <a:endParaRPr lang="nb-NO" dirty="0"/>
          </a:p>
        </p:txBody>
      </p:sp>
      <p:sp>
        <p:nvSpPr>
          <p:cNvPr id="6" name="TekstSylinder 5">
            <a:extLst>
              <a:ext uri="{FF2B5EF4-FFF2-40B4-BE49-F238E27FC236}">
                <a16:creationId xmlns:a16="http://schemas.microsoft.com/office/drawing/2014/main" id="{9D4A225D-9D41-4D7B-9004-E45F83E10936}"/>
              </a:ext>
            </a:extLst>
          </p:cNvPr>
          <p:cNvSpPr txBox="1"/>
          <p:nvPr/>
        </p:nvSpPr>
        <p:spPr>
          <a:xfrm>
            <a:off x="876617" y="685804"/>
            <a:ext cx="4209189" cy="375552"/>
          </a:xfrm>
          <a:prstGeom prst="rect">
            <a:avLst/>
          </a:prstGeom>
          <a:noFill/>
        </p:spPr>
        <p:txBody>
          <a:bodyPr wrap="square">
            <a:spAutoFit/>
          </a:bodyPr>
          <a:lstStyle/>
          <a:p>
            <a:pPr lvl="0">
              <a:lnSpc>
                <a:spcPct val="107000"/>
              </a:lnSpc>
              <a:spcAft>
                <a:spcPts val="800"/>
              </a:spcAft>
            </a:pPr>
            <a:r>
              <a:rPr lang="nb-NO" sz="1800" b="1" u="sng" dirty="0">
                <a:solidFill>
                  <a:srgbClr val="0070C0"/>
                </a:solidFill>
                <a:effectLst/>
                <a:latin typeface="Calibri" panose="020F0502020204030204" pitchFamily="34" charset="0"/>
                <a:ea typeface="Calibri" panose="020F0502020204030204" pitchFamily="34" charset="0"/>
                <a:cs typeface="Arial" panose="020B0604020202020204" pitchFamily="34" charset="0"/>
              </a:rPr>
              <a:t>2. Prioriterte oppgaver forbund og krets</a:t>
            </a:r>
            <a:endParaRPr lang="nb-NO"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TekstSylinder 7">
            <a:extLst>
              <a:ext uri="{FF2B5EF4-FFF2-40B4-BE49-F238E27FC236}">
                <a16:creationId xmlns:a16="http://schemas.microsoft.com/office/drawing/2014/main" id="{BE8EA18C-0C74-41ED-9808-47548D077E67}"/>
              </a:ext>
            </a:extLst>
          </p:cNvPr>
          <p:cNvSpPr txBox="1"/>
          <p:nvPr/>
        </p:nvSpPr>
        <p:spPr>
          <a:xfrm>
            <a:off x="492713" y="2057053"/>
            <a:ext cx="5007429" cy="2743893"/>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342900" lvl="0" indent="-342900">
              <a:lnSpc>
                <a:spcPct val="107000"/>
              </a:lnSpc>
              <a:spcAft>
                <a:spcPts val="800"/>
              </a:spcAft>
              <a:buFont typeface="+mj-lt"/>
              <a:buAutoNum type="arabicParenR"/>
            </a:pPr>
            <a:r>
              <a:rPr lang="nb-NO" sz="1600" b="1" u="sng" dirty="0">
                <a:effectLst/>
                <a:latin typeface="Calibri" panose="020F0502020204030204" pitchFamily="34" charset="0"/>
                <a:ea typeface="Calibri" panose="020F0502020204030204" pitchFamily="34" charset="0"/>
                <a:cs typeface="Arial" panose="020B0604020202020204" pitchFamily="34" charset="0"/>
              </a:rPr>
              <a:t>Veldrevne klubber</a:t>
            </a:r>
            <a:endParaRPr lang="nb-NO" sz="1200" dirty="0">
              <a:effectLst/>
              <a:latin typeface="Calibri" panose="020F0502020204030204" pitchFamily="34" charset="0"/>
              <a:ea typeface="Calibri" panose="020F0502020204030204" pitchFamily="34" charset="0"/>
              <a:cs typeface="Arial" panose="020B0604020202020204" pitchFamily="34" charset="0"/>
            </a:endParaRPr>
          </a:p>
          <a:p>
            <a:r>
              <a:rPr lang="nb-NO" sz="1400" b="1" dirty="0">
                <a:effectLst/>
                <a:latin typeface="Calibri" panose="020F0502020204030204" pitchFamily="34" charset="0"/>
                <a:ea typeface="Calibri" panose="020F0502020204030204" pitchFamily="34" charset="0"/>
                <a:cs typeface="Arial" panose="020B0604020202020204" pitchFamily="34" charset="0"/>
              </a:rPr>
              <a:t>Kretsens ansvar:</a:t>
            </a:r>
            <a:endParaRPr lang="nb-NO" sz="12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Informere og sørge for at klubbene blir godt kjent med og benytter seg av kvalitetsklubbprogrammet </a:t>
            </a: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Kartlegge behov for utvikling i klubbene og tilby nødvendig bistand og informasjon om relevante kompetansetiltak </a:t>
            </a: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Gjøre kjent og tilby nødvendige klubbprosesser for at klubbene skal utvikle seg helhetlig </a:t>
            </a: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Gi mulighet for utvikling for ungdom med verv og engasjement i klubb og krets</a:t>
            </a:r>
          </a:p>
          <a:p>
            <a:pPr marL="342900" lvl="0" indent="-342900">
              <a:lnSpc>
                <a:spcPct val="107000"/>
              </a:lnSpc>
              <a:spcAft>
                <a:spcPts val="800"/>
              </a:spcAft>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Hjelpe klubbene å ta i bruk eksisterende og nye digitale løsninger</a:t>
            </a:r>
          </a:p>
          <a:p>
            <a:pPr marL="342900" lvl="0" indent="-342900">
              <a:lnSpc>
                <a:spcPct val="107000"/>
              </a:lnSpc>
              <a:spcAft>
                <a:spcPts val="800"/>
              </a:spcAft>
              <a:buFont typeface="Symbol" panose="05050102010706020507" pitchFamily="18" charset="2"/>
              <a:buChar char=""/>
            </a:pPr>
            <a:endParaRPr lang="nb-NO" sz="12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9" name="Tabell 8">
            <a:extLst>
              <a:ext uri="{FF2B5EF4-FFF2-40B4-BE49-F238E27FC236}">
                <a16:creationId xmlns:a16="http://schemas.microsoft.com/office/drawing/2014/main" id="{AB8F29AB-B70C-460E-8A60-F920DE0C8B98}"/>
              </a:ext>
            </a:extLst>
          </p:cNvPr>
          <p:cNvGraphicFramePr>
            <a:graphicFrameLocks noGrp="1"/>
          </p:cNvGraphicFramePr>
          <p:nvPr>
            <p:extLst>
              <p:ext uri="{D42A27DB-BD31-4B8C-83A1-F6EECF244321}">
                <p14:modId xmlns:p14="http://schemas.microsoft.com/office/powerpoint/2010/main" val="2306429325"/>
              </p:ext>
            </p:extLst>
          </p:nvPr>
        </p:nvGraphicFramePr>
        <p:xfrm>
          <a:off x="5822359" y="2057053"/>
          <a:ext cx="5699082" cy="2668055"/>
        </p:xfrm>
        <a:graphic>
          <a:graphicData uri="http://schemas.openxmlformats.org/drawingml/2006/table">
            <a:tbl>
              <a:tblPr firstRow="1" firstCol="1" bandRow="1">
                <a:tableStyleId>{8FD4443E-F989-4FC4-A0C8-D5A2AF1F390B}</a:tableStyleId>
              </a:tblPr>
              <a:tblGrid>
                <a:gridCol w="2449834">
                  <a:extLst>
                    <a:ext uri="{9D8B030D-6E8A-4147-A177-3AD203B41FA5}">
                      <a16:colId xmlns:a16="http://schemas.microsoft.com/office/drawing/2014/main" val="2029484824"/>
                    </a:ext>
                  </a:extLst>
                </a:gridCol>
                <a:gridCol w="1245207">
                  <a:extLst>
                    <a:ext uri="{9D8B030D-6E8A-4147-A177-3AD203B41FA5}">
                      <a16:colId xmlns:a16="http://schemas.microsoft.com/office/drawing/2014/main" val="1194517810"/>
                    </a:ext>
                  </a:extLst>
                </a:gridCol>
                <a:gridCol w="2004041">
                  <a:extLst>
                    <a:ext uri="{9D8B030D-6E8A-4147-A177-3AD203B41FA5}">
                      <a16:colId xmlns:a16="http://schemas.microsoft.com/office/drawing/2014/main" val="1926262928"/>
                    </a:ext>
                  </a:extLst>
                </a:gridCol>
              </a:tblGrid>
              <a:tr h="221933">
                <a:tc>
                  <a:txBody>
                    <a:bodyPr/>
                    <a:lstStyle/>
                    <a:p>
                      <a:pPr>
                        <a:lnSpc>
                          <a:spcPct val="107000"/>
                        </a:lnSpc>
                        <a:spcAft>
                          <a:spcPts val="800"/>
                        </a:spcAft>
                      </a:pPr>
                      <a:r>
                        <a:rPr lang="nb-NO" sz="1100">
                          <a:effectLst/>
                        </a:rPr>
                        <a:t>Tiltak 2022 år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Måltall/frist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Ansvar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76478724"/>
                  </a:ext>
                </a:extLst>
              </a:tr>
              <a:tr h="221933">
                <a:tc>
                  <a:txBody>
                    <a:bodyPr/>
                    <a:lstStyle/>
                    <a:p>
                      <a:pPr>
                        <a:lnSpc>
                          <a:spcPct val="107000"/>
                        </a:lnSpc>
                        <a:spcAft>
                          <a:spcPts val="800"/>
                        </a:spcAft>
                      </a:pPr>
                      <a:r>
                        <a:rPr lang="nb-NO" sz="1100">
                          <a:effectLst/>
                        </a:rPr>
                        <a:t>Digitale åpne klubbmøter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2 pr år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Kretsleder og DL</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61821727"/>
                  </a:ext>
                </a:extLst>
              </a:tr>
              <a:tr h="221933">
                <a:tc>
                  <a:txBody>
                    <a:bodyPr/>
                    <a:lstStyle/>
                    <a:p>
                      <a:pPr>
                        <a:lnSpc>
                          <a:spcPct val="107000"/>
                        </a:lnSpc>
                        <a:spcAft>
                          <a:spcPts val="800"/>
                        </a:spcAft>
                      </a:pPr>
                      <a:r>
                        <a:rPr lang="nb-NO" sz="1100">
                          <a:effectLst/>
                        </a:rPr>
                        <a:t>Digitale Klubbesøk</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8 pr år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Kretsleder og DL</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05916012"/>
                  </a:ext>
                </a:extLst>
              </a:tr>
              <a:tr h="221933">
                <a:tc>
                  <a:txBody>
                    <a:bodyPr/>
                    <a:lstStyle/>
                    <a:p>
                      <a:pPr>
                        <a:lnSpc>
                          <a:spcPct val="107000"/>
                        </a:lnSpc>
                        <a:spcAft>
                          <a:spcPts val="800"/>
                        </a:spcAft>
                      </a:pPr>
                      <a:r>
                        <a:rPr lang="nb-NO" sz="1100">
                          <a:effectLst/>
                        </a:rPr>
                        <a:t>Opprette ungdomsutvalg i kretsen </a:t>
                      </a:r>
                      <a:r>
                        <a:rPr lang="nb-NO" sz="1200">
                          <a:effectLst/>
                        </a:rPr>
                        <a: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Kretstinget 2022</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Ungdomsrepresentanter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83326328"/>
                  </a:ext>
                </a:extLst>
              </a:tr>
              <a:tr h="954611">
                <a:tc>
                  <a:txBody>
                    <a:bodyPr/>
                    <a:lstStyle/>
                    <a:p>
                      <a:pPr>
                        <a:lnSpc>
                          <a:spcPct val="107000"/>
                        </a:lnSpc>
                        <a:spcAft>
                          <a:spcPts val="800"/>
                        </a:spcAft>
                      </a:pPr>
                      <a:r>
                        <a:rPr lang="nb-NO" sz="1100" dirty="0">
                          <a:effectLst/>
                        </a:rPr>
                        <a:t>Kartlegge kompetanse i klubbene (trenerkompetanse, arrangementskompetanse)</a:t>
                      </a:r>
                    </a:p>
                    <a:p>
                      <a:pPr>
                        <a:lnSpc>
                          <a:spcPct val="107000"/>
                        </a:lnSpc>
                        <a:spcAft>
                          <a:spcPts val="800"/>
                        </a:spcAft>
                      </a:pPr>
                      <a:r>
                        <a:rPr lang="nb-NO" sz="1100" dirty="0">
                          <a:effectLst/>
                        </a:rPr>
                        <a:t>Klubbsjekk</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DL</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53739414"/>
                  </a:ext>
                </a:extLst>
              </a:tr>
              <a:tr h="412856">
                <a:tc>
                  <a:txBody>
                    <a:bodyPr/>
                    <a:lstStyle/>
                    <a:p>
                      <a:pPr>
                        <a:lnSpc>
                          <a:spcPct val="107000"/>
                        </a:lnSpc>
                        <a:spcAft>
                          <a:spcPts val="800"/>
                        </a:spcAft>
                      </a:pPr>
                      <a:r>
                        <a:rPr lang="nb-NO" sz="1100">
                          <a:effectLst/>
                        </a:rPr>
                        <a:t>Ungdommer som ledere under LERØY-lekene</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DL og Ungdomsutvalg</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167326483"/>
                  </a:ext>
                </a:extLst>
              </a:tr>
              <a:tr h="412856">
                <a:tc>
                  <a:txBody>
                    <a:bodyPr/>
                    <a:lstStyle/>
                    <a:p>
                      <a:pPr>
                        <a:lnSpc>
                          <a:spcPct val="107000"/>
                        </a:lnSpc>
                        <a:spcAft>
                          <a:spcPts val="800"/>
                        </a:spcAft>
                      </a:pPr>
                      <a:r>
                        <a:rPr lang="nb-NO" sz="1100">
                          <a:effectLst/>
                        </a:rPr>
                        <a:t>Ungdommer som trenere for yngre utøvere på samlinger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100" dirty="0">
                          <a:effectLst/>
                        </a:rPr>
                        <a:t>DL og Arve</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29421536"/>
                  </a:ext>
                </a:extLst>
              </a:tr>
            </a:tbl>
          </a:graphicData>
        </a:graphic>
      </p:graphicFrame>
      <p:sp>
        <p:nvSpPr>
          <p:cNvPr id="11" name="TekstSylinder 10">
            <a:extLst>
              <a:ext uri="{FF2B5EF4-FFF2-40B4-BE49-F238E27FC236}">
                <a16:creationId xmlns:a16="http://schemas.microsoft.com/office/drawing/2014/main" id="{FC337924-F5E1-48AF-A614-D1D94CD55718}"/>
              </a:ext>
            </a:extLst>
          </p:cNvPr>
          <p:cNvSpPr txBox="1"/>
          <p:nvPr/>
        </p:nvSpPr>
        <p:spPr>
          <a:xfrm>
            <a:off x="5730239" y="4800946"/>
            <a:ext cx="5791202" cy="1533433"/>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457200">
              <a:lnSpc>
                <a:spcPct val="107000"/>
              </a:lnSpc>
            </a:pPr>
            <a:r>
              <a:rPr lang="nb-NO" sz="1100" dirty="0">
                <a:effectLst/>
                <a:latin typeface="Calibri" panose="020F0502020204030204" pitchFamily="34" charset="0"/>
                <a:ea typeface="Calibri" panose="020F0502020204030204" pitchFamily="34" charset="0"/>
                <a:cs typeface="Arial" panose="020B0604020202020204" pitchFamily="34" charset="0"/>
              </a:rPr>
              <a:t>* Ungdomsutvalg:</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buFont typeface="Calibri" panose="020F0502020204030204" pitchFamily="34" charset="0"/>
              <a:buChar char="-"/>
            </a:pPr>
            <a:r>
              <a:rPr lang="nb-NO" sz="1100" dirty="0">
                <a:effectLst/>
                <a:latin typeface="Calibri" panose="020F0502020204030204" pitchFamily="34" charset="0"/>
                <a:ea typeface="Calibri" panose="020F0502020204030204" pitchFamily="34" charset="0"/>
                <a:cs typeface="Arial" panose="020B0604020202020204" pitchFamily="34" charset="0"/>
              </a:rPr>
              <a:t>Skal spille inn saker til kretsstyret</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buFont typeface="Calibri" panose="020F0502020204030204" pitchFamily="34" charset="0"/>
              <a:buChar char="-"/>
            </a:pPr>
            <a:r>
              <a:rPr lang="nb-NO" sz="1100" dirty="0">
                <a:effectLst/>
                <a:latin typeface="Calibri" panose="020F0502020204030204" pitchFamily="34" charset="0"/>
                <a:ea typeface="Calibri" panose="020F0502020204030204" pitchFamily="34" charset="0"/>
                <a:cs typeface="Arial" panose="020B0604020202020204" pitchFamily="34" charset="0"/>
              </a:rPr>
              <a:t>Eget rammebudsjett</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buFont typeface="Calibri" panose="020F0502020204030204" pitchFamily="34" charset="0"/>
              <a:buChar char="-"/>
            </a:pPr>
            <a:r>
              <a:rPr lang="nb-NO" sz="1100" dirty="0">
                <a:effectLst/>
                <a:latin typeface="Calibri" panose="020F0502020204030204" pitchFamily="34" charset="0"/>
                <a:ea typeface="Calibri" panose="020F0502020204030204" pitchFamily="34" charset="0"/>
                <a:cs typeface="Arial" panose="020B0604020202020204" pitchFamily="34" charset="0"/>
              </a:rPr>
              <a:t>Høringsinstans</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buFont typeface="Calibri" panose="020F0502020204030204" pitchFamily="34" charset="0"/>
              <a:buChar char="-"/>
            </a:pPr>
            <a:r>
              <a:rPr lang="nb-NO" sz="1100" dirty="0">
                <a:effectLst/>
                <a:latin typeface="Calibri" panose="020F0502020204030204" pitchFamily="34" charset="0"/>
                <a:ea typeface="Calibri" panose="020F0502020204030204" pitchFamily="34" charset="0"/>
                <a:cs typeface="Arial" panose="020B0604020202020204" pitchFamily="34" charset="0"/>
              </a:rPr>
              <a:t>5 stk</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buFont typeface="Calibri" panose="020F0502020204030204" pitchFamily="34" charset="0"/>
              <a:buChar char="-"/>
            </a:pPr>
            <a:r>
              <a:rPr lang="nb-NO" sz="1100" dirty="0">
                <a:effectLst/>
                <a:latin typeface="Calibri" panose="020F0502020204030204" pitchFamily="34" charset="0"/>
                <a:ea typeface="Calibri" panose="020F0502020204030204" pitchFamily="34" charset="0"/>
                <a:cs typeface="Arial" panose="020B0604020202020204" pitchFamily="34" charset="0"/>
              </a:rPr>
              <a:t>15-25 år</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spcAft>
                <a:spcPts val="800"/>
              </a:spcAft>
              <a:buFont typeface="Calibri" panose="020F0502020204030204" pitchFamily="34" charset="0"/>
              <a:buChar char="-"/>
            </a:pPr>
            <a:r>
              <a:rPr lang="nb-NO" sz="1100" dirty="0">
                <a:effectLst/>
                <a:latin typeface="Calibri" panose="020F0502020204030204" pitchFamily="34" charset="0"/>
                <a:ea typeface="Calibri" panose="020F0502020204030204" pitchFamily="34" charset="0"/>
                <a:cs typeface="Arial" panose="020B0604020202020204" pitchFamily="34" charset="0"/>
              </a:rPr>
              <a:t>Ungdomsrepresentant i krets er leder for ungdomsutvalget, vara er medlem, resten oppnevnes av ungdommene.</a:t>
            </a:r>
            <a:endParaRPr lang="nb-NO" sz="105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2" name="Bilde 11">
            <a:extLst>
              <a:ext uri="{FF2B5EF4-FFF2-40B4-BE49-F238E27FC236}">
                <a16:creationId xmlns:a16="http://schemas.microsoft.com/office/drawing/2014/main" id="{1DBB9B9C-15ED-424D-A7A5-89367830A4F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97103" y="5219954"/>
            <a:ext cx="1283335" cy="1114425"/>
          </a:xfrm>
          <a:prstGeom prst="rect">
            <a:avLst/>
          </a:prstGeom>
        </p:spPr>
      </p:pic>
    </p:spTree>
    <p:extLst>
      <p:ext uri="{BB962C8B-B14F-4D97-AF65-F5344CB8AC3E}">
        <p14:creationId xmlns:p14="http://schemas.microsoft.com/office/powerpoint/2010/main" val="1369773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Sylinder 2">
            <a:extLst>
              <a:ext uri="{FF2B5EF4-FFF2-40B4-BE49-F238E27FC236}">
                <a16:creationId xmlns:a16="http://schemas.microsoft.com/office/drawing/2014/main" id="{BF96A8E9-D696-47DB-B2F0-2F691DFB998D}"/>
              </a:ext>
            </a:extLst>
          </p:cNvPr>
          <p:cNvSpPr txBox="1"/>
          <p:nvPr/>
        </p:nvSpPr>
        <p:spPr>
          <a:xfrm>
            <a:off x="1210492" y="660359"/>
            <a:ext cx="9945188" cy="2370329"/>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lvl="0">
              <a:lnSpc>
                <a:spcPct val="107000"/>
              </a:lnSpc>
              <a:spcAft>
                <a:spcPts val="800"/>
              </a:spcAft>
            </a:pPr>
            <a:r>
              <a:rPr lang="nb-NO" sz="2000" b="1" u="sng" dirty="0">
                <a:effectLst/>
                <a:latin typeface="Calibri" panose="020F0502020204030204" pitchFamily="34" charset="0"/>
                <a:ea typeface="Calibri" panose="020F0502020204030204" pitchFamily="34" charset="0"/>
                <a:cs typeface="Arial" panose="020B0604020202020204" pitchFamily="34" charset="0"/>
              </a:rPr>
              <a:t>2) Nok kompetente trenere i hele landet</a:t>
            </a:r>
            <a:endParaRPr lang="nb-NO" sz="1600" dirty="0">
              <a:effectLst/>
              <a:latin typeface="Calibri" panose="020F0502020204030204" pitchFamily="34" charset="0"/>
              <a:ea typeface="Calibri" panose="020F0502020204030204" pitchFamily="34" charset="0"/>
              <a:cs typeface="Arial" panose="020B0604020202020204" pitchFamily="34" charset="0"/>
            </a:endParaRPr>
          </a:p>
          <a:p>
            <a:r>
              <a:rPr lang="nb-NO" b="1" dirty="0">
                <a:effectLst/>
                <a:latin typeface="Calibri" panose="020F0502020204030204" pitchFamily="34" charset="0"/>
                <a:ea typeface="Calibri" panose="020F0502020204030204" pitchFamily="34" charset="0"/>
                <a:cs typeface="Arial" panose="020B0604020202020204" pitchFamily="34" charset="0"/>
              </a:rPr>
              <a:t>Kretsens ansvar:</a:t>
            </a:r>
            <a:endParaRPr lang="nb-NO"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600" dirty="0">
                <a:effectLst/>
                <a:latin typeface="Calibri" panose="020F0502020204030204" pitchFamily="34" charset="0"/>
                <a:ea typeface="Calibri" panose="020F0502020204030204" pitchFamily="34" charset="0"/>
                <a:cs typeface="Arial" panose="020B0604020202020204" pitchFamily="34" charset="0"/>
              </a:rPr>
              <a:t>Rekruttere trenerutviklere </a:t>
            </a:r>
          </a:p>
          <a:p>
            <a:pPr marL="342900" lvl="0" indent="-342900">
              <a:lnSpc>
                <a:spcPct val="107000"/>
              </a:lnSpc>
              <a:buFont typeface="Symbol" panose="05050102010706020507" pitchFamily="18" charset="2"/>
              <a:buChar char=""/>
            </a:pPr>
            <a:r>
              <a:rPr lang="nb-NO" sz="1600" dirty="0">
                <a:effectLst/>
                <a:latin typeface="Calibri" panose="020F0502020204030204" pitchFamily="34" charset="0"/>
                <a:ea typeface="Calibri" panose="020F0502020204030204" pitchFamily="34" charset="0"/>
                <a:cs typeface="Arial" panose="020B0604020202020204" pitchFamily="34" charset="0"/>
              </a:rPr>
              <a:t>Lage en årlig kurskalender  </a:t>
            </a:r>
          </a:p>
          <a:p>
            <a:pPr marL="342900" lvl="0" indent="-342900">
              <a:lnSpc>
                <a:spcPct val="107000"/>
              </a:lnSpc>
              <a:buFont typeface="Symbol" panose="05050102010706020507" pitchFamily="18" charset="2"/>
              <a:buChar char=""/>
            </a:pPr>
            <a:r>
              <a:rPr lang="nb-NO" sz="1600" dirty="0">
                <a:effectLst/>
                <a:latin typeface="Calibri" panose="020F0502020204030204" pitchFamily="34" charset="0"/>
                <a:ea typeface="Calibri" panose="020F0502020204030204" pitchFamily="34" charset="0"/>
                <a:cs typeface="Arial" panose="020B0604020202020204" pitchFamily="34" charset="0"/>
              </a:rPr>
              <a:t>Arrangere kurs på trener 1-nivå </a:t>
            </a:r>
          </a:p>
          <a:p>
            <a:pPr marL="342900" lvl="0" indent="-342900">
              <a:lnSpc>
                <a:spcPct val="107000"/>
              </a:lnSpc>
              <a:buFont typeface="Symbol" panose="05050102010706020507" pitchFamily="18" charset="2"/>
              <a:buChar char=""/>
            </a:pPr>
            <a:r>
              <a:rPr lang="nb-NO" sz="1600" dirty="0">
                <a:effectLst/>
                <a:latin typeface="Calibri" panose="020F0502020204030204" pitchFamily="34" charset="0"/>
                <a:ea typeface="Calibri" panose="020F0502020204030204" pitchFamily="34" charset="0"/>
                <a:cs typeface="Arial" panose="020B0604020202020204" pitchFamily="34" charset="0"/>
              </a:rPr>
              <a:t>Bruke trenere på tvers av klubber på samlinger og bidra til å optimalisere bruken av trenerressursene i kretsen </a:t>
            </a:r>
          </a:p>
          <a:p>
            <a:pPr marL="342900" lvl="0" indent="-342900">
              <a:lnSpc>
                <a:spcPct val="107000"/>
              </a:lnSpc>
              <a:buFont typeface="Symbol" panose="05050102010706020507" pitchFamily="18" charset="2"/>
              <a:buChar char=""/>
            </a:pPr>
            <a:r>
              <a:rPr lang="nb-NO" sz="1600" dirty="0">
                <a:effectLst/>
                <a:latin typeface="Calibri" panose="020F0502020204030204" pitchFamily="34" charset="0"/>
                <a:ea typeface="Calibri" panose="020F0502020204030204" pitchFamily="34" charset="0"/>
                <a:cs typeface="Arial" panose="020B0604020202020204" pitchFamily="34" charset="0"/>
              </a:rPr>
              <a:t>Tilby trenerveiledere med utgangspunkt i klubbenes behov  </a:t>
            </a:r>
          </a:p>
          <a:p>
            <a:pPr marL="342900" lvl="0" indent="-342900">
              <a:lnSpc>
                <a:spcPct val="107000"/>
              </a:lnSpc>
              <a:spcAft>
                <a:spcPts val="800"/>
              </a:spcAft>
              <a:buFont typeface="Symbol" panose="05050102010706020507" pitchFamily="18" charset="2"/>
              <a:buChar char=""/>
            </a:pPr>
            <a:r>
              <a:rPr lang="nb-NO" sz="1600" dirty="0">
                <a:effectLst/>
                <a:latin typeface="Calibri" panose="020F0502020204030204" pitchFamily="34" charset="0"/>
                <a:ea typeface="Calibri" panose="020F0502020204030204" pitchFamily="34" charset="0"/>
                <a:cs typeface="Arial" panose="020B0604020202020204" pitchFamily="34" charset="0"/>
              </a:rPr>
              <a:t>Informere og bistå klubbene i å få gjennomført «Trygg på trening»</a:t>
            </a:r>
          </a:p>
        </p:txBody>
      </p:sp>
      <p:graphicFrame>
        <p:nvGraphicFramePr>
          <p:cNvPr id="4" name="Tabell 3">
            <a:extLst>
              <a:ext uri="{FF2B5EF4-FFF2-40B4-BE49-F238E27FC236}">
                <a16:creationId xmlns:a16="http://schemas.microsoft.com/office/drawing/2014/main" id="{8E8BCD04-A031-491F-A32F-A309DE13C61C}"/>
              </a:ext>
            </a:extLst>
          </p:cNvPr>
          <p:cNvGraphicFramePr>
            <a:graphicFrameLocks noGrp="1"/>
          </p:cNvGraphicFramePr>
          <p:nvPr>
            <p:extLst>
              <p:ext uri="{D42A27DB-BD31-4B8C-83A1-F6EECF244321}">
                <p14:modId xmlns:p14="http://schemas.microsoft.com/office/powerpoint/2010/main" val="3146560029"/>
              </p:ext>
            </p:extLst>
          </p:nvPr>
        </p:nvGraphicFramePr>
        <p:xfrm>
          <a:off x="1463040" y="3500846"/>
          <a:ext cx="8525691" cy="1325372"/>
        </p:xfrm>
        <a:graphic>
          <a:graphicData uri="http://schemas.openxmlformats.org/drawingml/2006/table">
            <a:tbl>
              <a:tblPr firstRow="1" firstCol="1" bandRow="1">
                <a:tableStyleId>{8FD4443E-F989-4FC4-A0C8-D5A2AF1F390B}</a:tableStyleId>
              </a:tblPr>
              <a:tblGrid>
                <a:gridCol w="5072441">
                  <a:extLst>
                    <a:ext uri="{9D8B030D-6E8A-4147-A177-3AD203B41FA5}">
                      <a16:colId xmlns:a16="http://schemas.microsoft.com/office/drawing/2014/main" val="3731091174"/>
                    </a:ext>
                  </a:extLst>
                </a:gridCol>
                <a:gridCol w="1577410">
                  <a:extLst>
                    <a:ext uri="{9D8B030D-6E8A-4147-A177-3AD203B41FA5}">
                      <a16:colId xmlns:a16="http://schemas.microsoft.com/office/drawing/2014/main" val="2632654105"/>
                    </a:ext>
                  </a:extLst>
                </a:gridCol>
                <a:gridCol w="1875840">
                  <a:extLst>
                    <a:ext uri="{9D8B030D-6E8A-4147-A177-3AD203B41FA5}">
                      <a16:colId xmlns:a16="http://schemas.microsoft.com/office/drawing/2014/main" val="1424537154"/>
                    </a:ext>
                  </a:extLst>
                </a:gridCol>
              </a:tblGrid>
              <a:tr h="170747">
                <a:tc>
                  <a:txBody>
                    <a:bodyPr/>
                    <a:lstStyle/>
                    <a:p>
                      <a:pPr>
                        <a:lnSpc>
                          <a:spcPct val="107000"/>
                        </a:lnSpc>
                        <a:spcAft>
                          <a:spcPts val="800"/>
                        </a:spcAft>
                      </a:pPr>
                      <a:r>
                        <a:rPr lang="nb-NO" sz="1400">
                          <a:effectLst/>
                        </a:rPr>
                        <a:t>Tiltak 2022 år</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Måltall/frist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Ansvar</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94832894"/>
                  </a:ext>
                </a:extLst>
              </a:tr>
              <a:tr h="205740">
                <a:tc>
                  <a:txBody>
                    <a:bodyPr/>
                    <a:lstStyle/>
                    <a:p>
                      <a:pPr>
                        <a:lnSpc>
                          <a:spcPct val="107000"/>
                        </a:lnSpc>
                        <a:spcAft>
                          <a:spcPts val="800"/>
                        </a:spcAft>
                      </a:pPr>
                      <a:r>
                        <a:rPr lang="nb-NO" sz="1400" dirty="0">
                          <a:effectLst/>
                        </a:rPr>
                        <a:t>Digitale kurs/møter for trenere – sette opp plan/kalender</a:t>
                      </a:r>
                    </a:p>
                  </a:txBody>
                  <a:tcPr marL="68580" marR="68580" marT="0" marB="0"/>
                </a:tc>
                <a:tc>
                  <a:txBody>
                    <a:bodyPr/>
                    <a:lstStyle/>
                    <a:p>
                      <a:pPr>
                        <a:lnSpc>
                          <a:spcPct val="107000"/>
                        </a:lnSpc>
                        <a:spcAft>
                          <a:spcPts val="800"/>
                        </a:spcAft>
                      </a:pPr>
                      <a:r>
                        <a:rPr lang="nb-NO" sz="1400">
                          <a:effectLst/>
                        </a:rPr>
                        <a:t>4</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Sportslig utvalg (SU)</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30244503"/>
                  </a:ext>
                </a:extLst>
              </a:tr>
              <a:tr h="222250">
                <a:tc>
                  <a:txBody>
                    <a:bodyPr/>
                    <a:lstStyle/>
                    <a:p>
                      <a:pPr>
                        <a:lnSpc>
                          <a:spcPct val="107000"/>
                        </a:lnSpc>
                        <a:spcAft>
                          <a:spcPts val="800"/>
                        </a:spcAft>
                      </a:pPr>
                      <a:r>
                        <a:rPr lang="nb-NO" sz="1400" dirty="0">
                          <a:effectLst/>
                        </a:rPr>
                        <a:t>Kretstrenere ut på besøk på klubbtreninger – tema på klubbmøter</a:t>
                      </a:r>
                      <a:endParaRPr lang="nb-NO"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8 treninger</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Arve/DL</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760852884"/>
                  </a:ext>
                </a:extLst>
              </a:tr>
              <a:tr h="222250">
                <a:tc>
                  <a:txBody>
                    <a:bodyPr/>
                    <a:lstStyle/>
                    <a:p>
                      <a:pPr>
                        <a:lnSpc>
                          <a:spcPct val="107000"/>
                        </a:lnSpc>
                        <a:spcAft>
                          <a:spcPts val="800"/>
                        </a:spcAft>
                      </a:pPr>
                      <a:r>
                        <a:rPr lang="nb-NO" sz="1400">
                          <a:effectLst/>
                        </a:rPr>
                        <a:t>Trygg på trening / kurslærerkurs -&gt; sende informasjon til klubbene</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Kurs 8.mars</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Styret/DL</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87134310"/>
                  </a:ext>
                </a:extLst>
              </a:tr>
              <a:tr h="222250">
                <a:tc>
                  <a:txBody>
                    <a:bodyPr/>
                    <a:lstStyle/>
                    <a:p>
                      <a:pPr>
                        <a:lnSpc>
                          <a:spcPct val="107000"/>
                        </a:lnSpc>
                        <a:spcAft>
                          <a:spcPts val="800"/>
                        </a:spcAft>
                      </a:pPr>
                      <a:r>
                        <a:rPr lang="nb-NO" sz="1400">
                          <a:effectLst/>
                        </a:rPr>
                        <a:t>Flere kvinnelige trenere (2 kvinnelige trenere på kretsnivå)</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Innen 2022</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SU</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76818045"/>
                  </a:ext>
                </a:extLst>
              </a:tr>
              <a:tr h="222250">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dirty="0">
                          <a:effectLst/>
                        </a:rPr>
                        <a:t> </a:t>
                      </a:r>
                      <a:endParaRPr lang="nb-NO"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31973211"/>
                  </a:ext>
                </a:extLst>
              </a:tr>
            </a:tbl>
          </a:graphicData>
        </a:graphic>
      </p:graphicFrame>
      <p:pic>
        <p:nvPicPr>
          <p:cNvPr id="5" name="Bilde 4">
            <a:extLst>
              <a:ext uri="{FF2B5EF4-FFF2-40B4-BE49-F238E27FC236}">
                <a16:creationId xmlns:a16="http://schemas.microsoft.com/office/drawing/2014/main" id="{6EFAC67D-69AC-4F4F-879F-7F4496A598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4217" y="5321009"/>
            <a:ext cx="1283335" cy="1114425"/>
          </a:xfrm>
          <a:prstGeom prst="rect">
            <a:avLst/>
          </a:prstGeom>
        </p:spPr>
      </p:pic>
    </p:spTree>
    <p:extLst>
      <p:ext uri="{BB962C8B-B14F-4D97-AF65-F5344CB8AC3E}">
        <p14:creationId xmlns:p14="http://schemas.microsoft.com/office/powerpoint/2010/main" val="2123926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Sylinder 2">
            <a:extLst>
              <a:ext uri="{FF2B5EF4-FFF2-40B4-BE49-F238E27FC236}">
                <a16:creationId xmlns:a16="http://schemas.microsoft.com/office/drawing/2014/main" id="{8FA62164-0871-4617-BB04-BE986842BA60}"/>
              </a:ext>
            </a:extLst>
          </p:cNvPr>
          <p:cNvSpPr txBox="1"/>
          <p:nvPr/>
        </p:nvSpPr>
        <p:spPr>
          <a:xfrm>
            <a:off x="1332411" y="632581"/>
            <a:ext cx="8421189" cy="2048446"/>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342900" lvl="0" indent="-342900">
              <a:lnSpc>
                <a:spcPct val="107000"/>
              </a:lnSpc>
              <a:spcAft>
                <a:spcPts val="800"/>
              </a:spcAft>
              <a:buFont typeface="+mj-lt"/>
              <a:buAutoNum type="arabicParenR" startAt="3"/>
            </a:pPr>
            <a:r>
              <a:rPr lang="nb-NO" sz="1600" b="1" u="sng" dirty="0">
                <a:effectLst/>
                <a:latin typeface="Calibri" panose="020F0502020204030204" pitchFamily="34" charset="0"/>
                <a:ea typeface="Calibri" panose="020F0502020204030204" pitchFamily="34" charset="0"/>
                <a:cs typeface="Arial" panose="020B0604020202020204" pitchFamily="34" charset="0"/>
              </a:rPr>
              <a:t>Attraktive arrangementer med god kvalitet tilpasset ulike målgrupper og rammebetingelser</a:t>
            </a:r>
            <a:endParaRPr lang="nb-NO" sz="1200" dirty="0">
              <a:effectLst/>
              <a:latin typeface="Calibri" panose="020F0502020204030204" pitchFamily="34" charset="0"/>
              <a:ea typeface="Calibri" panose="020F0502020204030204" pitchFamily="34" charset="0"/>
              <a:cs typeface="Arial" panose="020B0604020202020204" pitchFamily="34" charset="0"/>
            </a:endParaRPr>
          </a:p>
          <a:p>
            <a:r>
              <a:rPr lang="nb-NO" sz="1400" b="1" dirty="0">
                <a:effectLst/>
                <a:latin typeface="Calibri" panose="020F0502020204030204" pitchFamily="34" charset="0"/>
                <a:ea typeface="Calibri" panose="020F0502020204030204" pitchFamily="34" charset="0"/>
                <a:cs typeface="Arial" panose="020B0604020202020204" pitchFamily="34" charset="0"/>
              </a:rPr>
              <a:t>Kretsens ansvar:</a:t>
            </a:r>
            <a:endParaRPr lang="nb-NO" sz="12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Informere, oppfordre og bistå klubber til å benytte seg av forbundets rekrutteringstiltak og arrangementskonsept </a:t>
            </a: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Holde seg oppdatert på, følge opp og spre informasjon om friidrettens konkurranseregler og retningslinjene for barne- og ungdomsidrett </a:t>
            </a: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Kartlegge behov for dommere i egen krets og arrangere dommerkurs  </a:t>
            </a: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Hjelpe klubbene i bruk av nye arrangements-systemer og -verktøy </a:t>
            </a: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Arrangere treningssamlinger for ungdom  </a:t>
            </a:r>
          </a:p>
          <a:p>
            <a:pPr marL="342900" lvl="0" indent="-342900">
              <a:lnSpc>
                <a:spcPct val="107000"/>
              </a:lnSpc>
              <a:spcAft>
                <a:spcPts val="800"/>
              </a:spcAft>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Bidra til at det er et konkurransetilbud for funksjonshemmede i kretsen</a:t>
            </a:r>
          </a:p>
        </p:txBody>
      </p:sp>
      <p:graphicFrame>
        <p:nvGraphicFramePr>
          <p:cNvPr id="4" name="Tabell 3">
            <a:extLst>
              <a:ext uri="{FF2B5EF4-FFF2-40B4-BE49-F238E27FC236}">
                <a16:creationId xmlns:a16="http://schemas.microsoft.com/office/drawing/2014/main" id="{8B6D8881-A0FA-4F83-B411-50553BB59C76}"/>
              </a:ext>
            </a:extLst>
          </p:cNvPr>
          <p:cNvGraphicFramePr>
            <a:graphicFrameLocks noGrp="1"/>
          </p:cNvGraphicFramePr>
          <p:nvPr>
            <p:extLst>
              <p:ext uri="{D42A27DB-BD31-4B8C-83A1-F6EECF244321}">
                <p14:modId xmlns:p14="http://schemas.microsoft.com/office/powerpoint/2010/main" val="483244688"/>
              </p:ext>
            </p:extLst>
          </p:nvPr>
        </p:nvGraphicFramePr>
        <p:xfrm>
          <a:off x="1584961" y="2806382"/>
          <a:ext cx="7855130" cy="2953323"/>
        </p:xfrm>
        <a:graphic>
          <a:graphicData uri="http://schemas.openxmlformats.org/drawingml/2006/table">
            <a:tbl>
              <a:tblPr firstRow="1" firstCol="1" bandRow="1">
                <a:tableStyleId>{8FD4443E-F989-4FC4-A0C8-D5A2AF1F390B}</a:tableStyleId>
              </a:tblPr>
              <a:tblGrid>
                <a:gridCol w="3807401">
                  <a:extLst>
                    <a:ext uri="{9D8B030D-6E8A-4147-A177-3AD203B41FA5}">
                      <a16:colId xmlns:a16="http://schemas.microsoft.com/office/drawing/2014/main" val="197830146"/>
                    </a:ext>
                  </a:extLst>
                </a:gridCol>
                <a:gridCol w="1903282">
                  <a:extLst>
                    <a:ext uri="{9D8B030D-6E8A-4147-A177-3AD203B41FA5}">
                      <a16:colId xmlns:a16="http://schemas.microsoft.com/office/drawing/2014/main" val="3214773124"/>
                    </a:ext>
                  </a:extLst>
                </a:gridCol>
                <a:gridCol w="2144447">
                  <a:extLst>
                    <a:ext uri="{9D8B030D-6E8A-4147-A177-3AD203B41FA5}">
                      <a16:colId xmlns:a16="http://schemas.microsoft.com/office/drawing/2014/main" val="3825840292"/>
                    </a:ext>
                  </a:extLst>
                </a:gridCol>
              </a:tblGrid>
              <a:tr h="172085">
                <a:tc>
                  <a:txBody>
                    <a:bodyPr/>
                    <a:lstStyle/>
                    <a:p>
                      <a:pPr>
                        <a:lnSpc>
                          <a:spcPct val="107000"/>
                        </a:lnSpc>
                        <a:spcAft>
                          <a:spcPts val="800"/>
                        </a:spcAft>
                      </a:pPr>
                      <a:r>
                        <a:rPr lang="nb-NO" sz="1400">
                          <a:effectLst/>
                        </a:rPr>
                        <a:t>Tiltak 2022 år</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Måltall/frist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Ansvar</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3846268"/>
                  </a:ext>
                </a:extLst>
              </a:tr>
              <a:tr h="172085">
                <a:tc>
                  <a:txBody>
                    <a:bodyPr/>
                    <a:lstStyle/>
                    <a:p>
                      <a:pPr>
                        <a:lnSpc>
                          <a:spcPct val="107000"/>
                        </a:lnSpc>
                        <a:spcAft>
                          <a:spcPts val="800"/>
                        </a:spcAft>
                      </a:pPr>
                      <a:r>
                        <a:rPr lang="nb-NO" sz="1400">
                          <a:effectLst/>
                        </a:rPr>
                        <a:t>Gjensidige samlinger for alle utøvere 15+</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6 stk</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DL og SU</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7460958"/>
                  </a:ext>
                </a:extLst>
              </a:tr>
              <a:tr h="172085">
                <a:tc>
                  <a:txBody>
                    <a:bodyPr/>
                    <a:lstStyle/>
                    <a:p>
                      <a:pPr>
                        <a:lnSpc>
                          <a:spcPct val="107000"/>
                        </a:lnSpc>
                        <a:spcAft>
                          <a:spcPts val="800"/>
                        </a:spcAft>
                      </a:pPr>
                      <a:r>
                        <a:rPr lang="nb-NO" sz="1400" dirty="0">
                          <a:effectLst/>
                        </a:rPr>
                        <a:t>Dommerkurs – flere med på dommerkurs</a:t>
                      </a:r>
                    </a:p>
                    <a:p>
                      <a:pPr>
                        <a:lnSpc>
                          <a:spcPct val="107000"/>
                        </a:lnSpc>
                        <a:spcAft>
                          <a:spcPts val="800"/>
                        </a:spcAft>
                      </a:pPr>
                      <a:r>
                        <a:rPr lang="nb-NO" sz="1400" dirty="0">
                          <a:effectLst/>
                        </a:rPr>
                        <a:t>Jevnlige oppdateringskurs</a:t>
                      </a:r>
                      <a:endParaRPr lang="nb-NO"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20 deltagere på 2 kurs</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Dommerutvalget/DL</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486747"/>
                  </a:ext>
                </a:extLst>
              </a:tr>
              <a:tr h="172085">
                <a:tc>
                  <a:txBody>
                    <a:bodyPr/>
                    <a:lstStyle/>
                    <a:p>
                      <a:pPr>
                        <a:lnSpc>
                          <a:spcPct val="107000"/>
                        </a:lnSpc>
                        <a:spcAft>
                          <a:spcPts val="800"/>
                        </a:spcAft>
                      </a:pPr>
                      <a:r>
                        <a:rPr lang="nb-NO" sz="1400">
                          <a:effectLst/>
                        </a:rPr>
                        <a:t>Opplæring iSonen</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Krets/Forbund</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73704307"/>
                  </a:ext>
                </a:extLst>
              </a:tr>
              <a:tr h="172085">
                <a:tc>
                  <a:txBody>
                    <a:bodyPr/>
                    <a:lstStyle/>
                    <a:p>
                      <a:pPr>
                        <a:lnSpc>
                          <a:spcPct val="107000"/>
                        </a:lnSpc>
                        <a:spcAft>
                          <a:spcPts val="800"/>
                        </a:spcAft>
                      </a:pPr>
                      <a:r>
                        <a:rPr lang="nb-NO" sz="1400">
                          <a:effectLst/>
                        </a:rPr>
                        <a:t>Kartlegging av tidtagerutstyr</a:t>
                      </a:r>
                    </a:p>
                    <a:p>
                      <a:pPr>
                        <a:lnSpc>
                          <a:spcPct val="107000"/>
                        </a:lnSpc>
                        <a:spcAft>
                          <a:spcPts val="800"/>
                        </a:spcAft>
                      </a:pPr>
                      <a:r>
                        <a:rPr lang="nb-NO" sz="1400">
                          <a:effectLst/>
                        </a:rPr>
                        <a:t>Kurs tidtakersystem utenfor bane (EQ Timing)?</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2022</a:t>
                      </a:r>
                    </a:p>
                    <a:p>
                      <a:pPr>
                        <a:lnSpc>
                          <a:spcPct val="107000"/>
                        </a:lnSpc>
                        <a:spcAft>
                          <a:spcPts val="800"/>
                        </a:spcAft>
                      </a:pPr>
                      <a:r>
                        <a:rPr lang="nb-NO" sz="1400">
                          <a:effectLst/>
                        </a:rPr>
                        <a:t>2023</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Bente/Daniel</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86419925"/>
                  </a:ext>
                </a:extLst>
              </a:tr>
              <a:tr h="172085">
                <a:tc>
                  <a:txBody>
                    <a:bodyPr/>
                    <a:lstStyle/>
                    <a:p>
                      <a:pPr>
                        <a:lnSpc>
                          <a:spcPct val="107000"/>
                        </a:lnSpc>
                        <a:spcAft>
                          <a:spcPts val="800"/>
                        </a:spcAft>
                      </a:pPr>
                      <a:r>
                        <a:rPr lang="nb-NO" sz="1400">
                          <a:effectLst/>
                        </a:rPr>
                        <a:t>Øvelser for parautøvere i KM</a:t>
                      </a:r>
                    </a:p>
                    <a:p>
                      <a:pPr>
                        <a:lnSpc>
                          <a:spcPct val="107000"/>
                        </a:lnSpc>
                        <a:spcAft>
                          <a:spcPts val="800"/>
                        </a:spcAft>
                      </a:pPr>
                      <a:r>
                        <a:rPr lang="nb-NO" sz="1400">
                          <a:effectLst/>
                        </a:rPr>
                        <a:t>Kontakt med Nils Erik Ulset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p>
                    <a:p>
                      <a:pPr>
                        <a:lnSpc>
                          <a:spcPct val="107000"/>
                        </a:lnSpc>
                        <a:spcAft>
                          <a:spcPts val="800"/>
                        </a:spcAft>
                      </a:pPr>
                      <a:r>
                        <a:rPr lang="nb-NO" sz="1400">
                          <a:effectLst/>
                        </a:rPr>
                        <a:t>Snarest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p>
                    <a:p>
                      <a:pPr>
                        <a:lnSpc>
                          <a:spcPct val="107000"/>
                        </a:lnSpc>
                        <a:spcAft>
                          <a:spcPts val="800"/>
                        </a:spcAft>
                      </a:pPr>
                      <a:r>
                        <a:rPr lang="nb-NO" sz="1400">
                          <a:effectLst/>
                        </a:rPr>
                        <a:t>Per Dagfinn</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841564"/>
                  </a:ext>
                </a:extLst>
              </a:tr>
              <a:tr h="172085">
                <a:tc>
                  <a:txBody>
                    <a:bodyPr/>
                    <a:lstStyle/>
                    <a:p>
                      <a:pPr>
                        <a:lnSpc>
                          <a:spcPct val="107000"/>
                        </a:lnSpc>
                        <a:spcAft>
                          <a:spcPts val="800"/>
                        </a:spcAft>
                      </a:pPr>
                      <a:r>
                        <a:rPr lang="nb-NO" sz="1400">
                          <a:effectLst/>
                        </a:rPr>
                        <a:t>UM Innendørs? Dialog med Dimna</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2024</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Trine</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48664"/>
                  </a:ext>
                </a:extLst>
              </a:tr>
              <a:tr h="172085">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6273872"/>
                  </a:ext>
                </a:extLst>
              </a:tr>
              <a:tr h="172085">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400" dirty="0">
                          <a:effectLst/>
                        </a:rPr>
                        <a:t> </a:t>
                      </a:r>
                      <a:endParaRPr lang="nb-NO"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3586768"/>
                  </a:ext>
                </a:extLst>
              </a:tr>
            </a:tbl>
          </a:graphicData>
        </a:graphic>
      </p:graphicFrame>
      <p:pic>
        <p:nvPicPr>
          <p:cNvPr id="5" name="Bilde 4">
            <a:extLst>
              <a:ext uri="{FF2B5EF4-FFF2-40B4-BE49-F238E27FC236}">
                <a16:creationId xmlns:a16="http://schemas.microsoft.com/office/drawing/2014/main" id="{797FD8C6-6C31-49D8-A996-B385B92A812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17921" y="579362"/>
            <a:ext cx="1283335" cy="1114425"/>
          </a:xfrm>
          <a:prstGeom prst="rect">
            <a:avLst/>
          </a:prstGeom>
        </p:spPr>
      </p:pic>
    </p:spTree>
    <p:extLst>
      <p:ext uri="{BB962C8B-B14F-4D97-AF65-F5344CB8AC3E}">
        <p14:creationId xmlns:p14="http://schemas.microsoft.com/office/powerpoint/2010/main" val="3305734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Sylinder 2">
            <a:extLst>
              <a:ext uri="{FF2B5EF4-FFF2-40B4-BE49-F238E27FC236}">
                <a16:creationId xmlns:a16="http://schemas.microsoft.com/office/drawing/2014/main" id="{74D14F6D-8E56-42B7-9D8F-CC95C6B4F9F9}"/>
              </a:ext>
            </a:extLst>
          </p:cNvPr>
          <p:cNvSpPr txBox="1"/>
          <p:nvPr/>
        </p:nvSpPr>
        <p:spPr>
          <a:xfrm>
            <a:off x="2094411" y="550480"/>
            <a:ext cx="8003177" cy="242637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lvl="0">
              <a:lnSpc>
                <a:spcPct val="107000"/>
              </a:lnSpc>
              <a:spcAft>
                <a:spcPts val="800"/>
              </a:spcAft>
            </a:pPr>
            <a:r>
              <a:rPr lang="nb-NO" b="1" u="sng" dirty="0">
                <a:effectLst/>
                <a:latin typeface="Calibri" panose="020F0502020204030204" pitchFamily="34" charset="0"/>
                <a:ea typeface="Calibri" panose="020F0502020204030204" pitchFamily="34" charset="0"/>
                <a:cs typeface="Arial" panose="020B0604020202020204" pitchFamily="34" charset="0"/>
              </a:rPr>
              <a:t>4) Flere anlegg tilpasset lokale forhold og behov</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nb-NO" sz="1400" b="1" dirty="0">
                <a:effectLst/>
                <a:latin typeface="Calibri" panose="020F0502020204030204" pitchFamily="34" charset="0"/>
                <a:ea typeface="Calibri" panose="020F0502020204030204" pitchFamily="34" charset="0"/>
                <a:cs typeface="Arial" panose="020B0604020202020204" pitchFamily="34" charset="0"/>
              </a:rPr>
              <a:t>Kretsens ansvar</a:t>
            </a:r>
            <a:endParaRPr lang="nb-NO" sz="1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Ha oversikt over anlegg og behov i egen krets  </a:t>
            </a:r>
          </a:p>
          <a:p>
            <a:pPr marL="342900" lvl="0" indent="-342900">
              <a:lnSpc>
                <a:spcPct val="107000"/>
              </a:lnSpc>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Bistå klubbene og kommunene i å vurdere det lokale behovet for anlegg </a:t>
            </a:r>
          </a:p>
          <a:p>
            <a:pPr marL="342900" lvl="0" indent="-342900">
              <a:lnSpc>
                <a:spcPct val="107000"/>
              </a:lnSpc>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Bistå klubbene i arbeidet opp mot kommunale myndigheter  </a:t>
            </a:r>
          </a:p>
          <a:p>
            <a:pPr marL="342900" lvl="0" indent="-342900">
              <a:lnSpc>
                <a:spcPct val="107000"/>
              </a:lnSpc>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Jobbe for at friidrettens behov synliggjøres og hensyntas i planleggingen av fleridrettsanlegg  </a:t>
            </a:r>
          </a:p>
          <a:p>
            <a:pPr marL="342900" lvl="0" indent="-342900">
              <a:lnSpc>
                <a:spcPct val="107000"/>
              </a:lnSpc>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Bidra til at friidrettens behov synliggjøres ovenfor regionale myndigheter </a:t>
            </a:r>
          </a:p>
          <a:p>
            <a:pPr marL="342900" lvl="0" indent="-342900">
              <a:lnSpc>
                <a:spcPct val="107000"/>
              </a:lnSpc>
              <a:spcAft>
                <a:spcPts val="800"/>
              </a:spcAft>
              <a:buFont typeface="Symbol" panose="05050102010706020507" pitchFamily="18" charset="2"/>
              <a:buChar char=""/>
            </a:pPr>
            <a:r>
              <a:rPr lang="nb-NO" sz="1400" dirty="0">
                <a:effectLst/>
                <a:latin typeface="Calibri" panose="020F0502020204030204" pitchFamily="34" charset="0"/>
                <a:ea typeface="Calibri" panose="020F0502020204030204" pitchFamily="34" charset="0"/>
                <a:cs typeface="Arial" panose="020B0604020202020204" pitchFamily="34" charset="0"/>
              </a:rPr>
              <a:t>Samarbeide tett med anleggsavdelingen i Idrettskretsen om innspill til fylkesplaner for idrett og friluftsliv </a:t>
            </a:r>
          </a:p>
        </p:txBody>
      </p:sp>
      <p:graphicFrame>
        <p:nvGraphicFramePr>
          <p:cNvPr id="4" name="Tabell 3">
            <a:extLst>
              <a:ext uri="{FF2B5EF4-FFF2-40B4-BE49-F238E27FC236}">
                <a16:creationId xmlns:a16="http://schemas.microsoft.com/office/drawing/2014/main" id="{128B2E4C-A52A-48EC-9937-3DC26104C541}"/>
              </a:ext>
            </a:extLst>
          </p:cNvPr>
          <p:cNvGraphicFramePr>
            <a:graphicFrameLocks noGrp="1"/>
          </p:cNvGraphicFramePr>
          <p:nvPr>
            <p:extLst>
              <p:ext uri="{D42A27DB-BD31-4B8C-83A1-F6EECF244321}">
                <p14:modId xmlns:p14="http://schemas.microsoft.com/office/powerpoint/2010/main" val="2936406980"/>
              </p:ext>
            </p:extLst>
          </p:nvPr>
        </p:nvGraphicFramePr>
        <p:xfrm>
          <a:off x="2595153" y="3478548"/>
          <a:ext cx="6905898" cy="1745488"/>
        </p:xfrm>
        <a:graphic>
          <a:graphicData uri="http://schemas.openxmlformats.org/drawingml/2006/table">
            <a:tbl>
              <a:tblPr firstRow="1" firstCol="1" bandRow="1">
                <a:tableStyleId>{8FD4443E-F989-4FC4-A0C8-D5A2AF1F390B}</a:tableStyleId>
              </a:tblPr>
              <a:tblGrid>
                <a:gridCol w="3633641">
                  <a:extLst>
                    <a:ext uri="{9D8B030D-6E8A-4147-A177-3AD203B41FA5}">
                      <a16:colId xmlns:a16="http://schemas.microsoft.com/office/drawing/2014/main" val="1243511852"/>
                    </a:ext>
                  </a:extLst>
                </a:gridCol>
                <a:gridCol w="1350246">
                  <a:extLst>
                    <a:ext uri="{9D8B030D-6E8A-4147-A177-3AD203B41FA5}">
                      <a16:colId xmlns:a16="http://schemas.microsoft.com/office/drawing/2014/main" val="2738320084"/>
                    </a:ext>
                  </a:extLst>
                </a:gridCol>
                <a:gridCol w="1922011">
                  <a:extLst>
                    <a:ext uri="{9D8B030D-6E8A-4147-A177-3AD203B41FA5}">
                      <a16:colId xmlns:a16="http://schemas.microsoft.com/office/drawing/2014/main" val="428090910"/>
                    </a:ext>
                  </a:extLst>
                </a:gridCol>
              </a:tblGrid>
              <a:tr h="55132">
                <a:tc>
                  <a:txBody>
                    <a:bodyPr/>
                    <a:lstStyle/>
                    <a:p>
                      <a:pPr>
                        <a:lnSpc>
                          <a:spcPct val="107000"/>
                        </a:lnSpc>
                        <a:spcAft>
                          <a:spcPts val="800"/>
                        </a:spcAft>
                      </a:pPr>
                      <a:r>
                        <a:rPr lang="nb-NO" sz="1400">
                          <a:effectLst/>
                        </a:rPr>
                        <a:t>Tiltak 2022 år</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Måltall/frist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Ansvar</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91350602"/>
                  </a:ext>
                </a:extLst>
              </a:tr>
              <a:tr h="170815">
                <a:tc>
                  <a:txBody>
                    <a:bodyPr/>
                    <a:lstStyle/>
                    <a:p>
                      <a:pPr>
                        <a:lnSpc>
                          <a:spcPct val="107000"/>
                        </a:lnSpc>
                        <a:spcAft>
                          <a:spcPts val="800"/>
                        </a:spcAft>
                      </a:pPr>
                      <a:r>
                        <a:rPr lang="nb-NO" sz="1400" dirty="0">
                          <a:effectLst/>
                        </a:rPr>
                        <a:t> </a:t>
                      </a:r>
                      <a:endParaRPr lang="nb-NO"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2980019"/>
                  </a:ext>
                </a:extLst>
              </a:tr>
              <a:tr h="170815">
                <a:tc>
                  <a:txBody>
                    <a:bodyPr/>
                    <a:lstStyle/>
                    <a:p>
                      <a:pPr>
                        <a:lnSpc>
                          <a:spcPct val="107000"/>
                        </a:lnSpc>
                        <a:spcAft>
                          <a:spcPts val="800"/>
                        </a:spcAft>
                      </a:pPr>
                      <a:r>
                        <a:rPr lang="nb-NO" sz="1400">
                          <a:effectLst/>
                        </a:rPr>
                        <a:t>Samarbeide med anleggsrådet i MRIK</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Anleggskontakt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33074671"/>
                  </a:ext>
                </a:extLst>
              </a:tr>
              <a:tr h="170815">
                <a:tc>
                  <a:txBody>
                    <a:bodyPr/>
                    <a:lstStyle/>
                    <a:p>
                      <a:pPr>
                        <a:lnSpc>
                          <a:spcPct val="107000"/>
                        </a:lnSpc>
                        <a:spcAft>
                          <a:spcPts val="800"/>
                        </a:spcAft>
                      </a:pPr>
                      <a:r>
                        <a:rPr lang="nb-NO" sz="1400">
                          <a:effectLst/>
                        </a:rPr>
                        <a:t>Bidra til å etablere aktivitet rundt nye anlegg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DL og styret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63033889"/>
                  </a:ext>
                </a:extLst>
              </a:tr>
              <a:tr h="170815">
                <a:tc>
                  <a:txBody>
                    <a:bodyPr/>
                    <a:lstStyle/>
                    <a:p>
                      <a:pPr>
                        <a:lnSpc>
                          <a:spcPct val="107000"/>
                        </a:lnSpc>
                        <a:spcAft>
                          <a:spcPts val="800"/>
                        </a:spcAft>
                      </a:pPr>
                      <a:r>
                        <a:rPr lang="nb-NO" sz="1400">
                          <a:effectLst/>
                        </a:rPr>
                        <a:t>Øke aktiviteten på eksisterende anlegg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DL og styret</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54319367"/>
                  </a:ext>
                </a:extLst>
              </a:tr>
              <a:tr h="170815">
                <a:tc>
                  <a:txBody>
                    <a:bodyPr/>
                    <a:lstStyle/>
                    <a:p>
                      <a:pPr>
                        <a:lnSpc>
                          <a:spcPct val="107000"/>
                        </a:lnSpc>
                        <a:spcAft>
                          <a:spcPts val="800"/>
                        </a:spcAft>
                      </a:pPr>
                      <a:r>
                        <a:rPr lang="nb-NO" sz="1400">
                          <a:effectLst/>
                        </a:rPr>
                        <a:t>Markedsføre Frifot og Friplassen</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DL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39848796"/>
                  </a:ext>
                </a:extLst>
              </a:tr>
              <a:tr h="170815">
                <a:tc>
                  <a:txBody>
                    <a:bodyPr/>
                    <a:lstStyle/>
                    <a:p>
                      <a:pPr>
                        <a:lnSpc>
                          <a:spcPct val="107000"/>
                        </a:lnSpc>
                        <a:spcAft>
                          <a:spcPts val="800"/>
                        </a:spcAft>
                      </a:pPr>
                      <a:r>
                        <a:rPr lang="nb-NO" sz="1400">
                          <a:effectLst/>
                        </a:rPr>
                        <a:t>Tema på klubbmøter</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 </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a:effectLst/>
                        </a:rPr>
                        <a:t>DL og anleggsansvarlig</a:t>
                      </a:r>
                      <a:endParaRPr lang="nb-NO"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58354091"/>
                  </a:ext>
                </a:extLst>
              </a:tr>
              <a:tr h="170815">
                <a:tc>
                  <a:txBody>
                    <a:bodyPr/>
                    <a:lstStyle/>
                    <a:p>
                      <a:pPr>
                        <a:lnSpc>
                          <a:spcPct val="107000"/>
                        </a:lnSpc>
                        <a:spcAft>
                          <a:spcPts val="800"/>
                        </a:spcAft>
                      </a:pPr>
                      <a:r>
                        <a:rPr lang="nb-NO" sz="1400" dirty="0">
                          <a:effectLst/>
                        </a:rPr>
                        <a:t> Delta på anleggsbefaring med NFIF</a:t>
                      </a:r>
                      <a:endParaRPr lang="nb-NO"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dirty="0">
                          <a:effectLst/>
                        </a:rPr>
                        <a:t>2023</a:t>
                      </a:r>
                      <a:endParaRPr lang="nb-NO"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nb-NO" sz="1400" dirty="0">
                          <a:effectLst/>
                        </a:rPr>
                        <a:t>Anleggsansvarlig og DL</a:t>
                      </a:r>
                      <a:endParaRPr lang="nb-NO"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21595442"/>
                  </a:ext>
                </a:extLst>
              </a:tr>
            </a:tbl>
          </a:graphicData>
        </a:graphic>
      </p:graphicFrame>
      <p:pic>
        <p:nvPicPr>
          <p:cNvPr id="6" name="Bilde 5">
            <a:extLst>
              <a:ext uri="{FF2B5EF4-FFF2-40B4-BE49-F238E27FC236}">
                <a16:creationId xmlns:a16="http://schemas.microsoft.com/office/drawing/2014/main" id="{87753DAF-1208-4A22-B28D-931A639771C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3707" y="550480"/>
            <a:ext cx="1283335" cy="1114425"/>
          </a:xfrm>
          <a:prstGeom prst="rect">
            <a:avLst/>
          </a:prstGeom>
        </p:spPr>
      </p:pic>
    </p:spTree>
    <p:extLst>
      <p:ext uri="{BB962C8B-B14F-4D97-AF65-F5344CB8AC3E}">
        <p14:creationId xmlns:p14="http://schemas.microsoft.com/office/powerpoint/2010/main" val="3046130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e 1" descr="Et bilde som inneholder tekst&#10;&#10;Automatisk generert beskrivelse">
            <a:extLst>
              <a:ext uri="{FF2B5EF4-FFF2-40B4-BE49-F238E27FC236}">
                <a16:creationId xmlns:a16="http://schemas.microsoft.com/office/drawing/2014/main" id="{E70EDD32-F797-4788-92EC-2451CF919676}"/>
              </a:ext>
            </a:extLst>
          </p:cNvPr>
          <p:cNvPicPr>
            <a:picLocks noChangeAspect="1"/>
          </p:cNvPicPr>
          <p:nvPr/>
        </p:nvPicPr>
        <p:blipFill>
          <a:blip r:embed="rId2" cstate="print">
            <a:duotone>
              <a:prstClr val="black"/>
              <a:srgbClr val="FF0000">
                <a:tint val="45000"/>
                <a:satMod val="400000"/>
              </a:srgbClr>
            </a:duotone>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3638956" y="431542"/>
            <a:ext cx="3625215" cy="743585"/>
          </a:xfrm>
          <a:prstGeom prst="rect">
            <a:avLst/>
          </a:prstGeom>
        </p:spPr>
      </p:pic>
      <p:sp>
        <p:nvSpPr>
          <p:cNvPr id="4" name="TekstSylinder 3">
            <a:extLst>
              <a:ext uri="{FF2B5EF4-FFF2-40B4-BE49-F238E27FC236}">
                <a16:creationId xmlns:a16="http://schemas.microsoft.com/office/drawing/2014/main" id="{92175CE7-300C-42AF-B22C-3E2B6711BE69}"/>
              </a:ext>
            </a:extLst>
          </p:cNvPr>
          <p:cNvSpPr txBox="1"/>
          <p:nvPr/>
        </p:nvSpPr>
        <p:spPr>
          <a:xfrm>
            <a:off x="537007" y="317750"/>
            <a:ext cx="1724297" cy="461665"/>
          </a:xfrm>
          <a:prstGeom prst="rect">
            <a:avLst/>
          </a:prstGeom>
          <a:noFill/>
        </p:spPr>
        <p:txBody>
          <a:bodyPr wrap="square">
            <a:spAutoFit/>
          </a:bodyPr>
          <a:lstStyle/>
          <a:p>
            <a:r>
              <a:rPr lang="nb-NO" sz="24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Hovedmål 2</a:t>
            </a:r>
            <a:endParaRPr lang="nb-NO" sz="2400" dirty="0"/>
          </a:p>
        </p:txBody>
      </p:sp>
      <p:sp>
        <p:nvSpPr>
          <p:cNvPr id="6" name="TekstSylinder 5">
            <a:extLst>
              <a:ext uri="{FF2B5EF4-FFF2-40B4-BE49-F238E27FC236}">
                <a16:creationId xmlns:a16="http://schemas.microsoft.com/office/drawing/2014/main" id="{95EDBE89-EA7B-4A21-9EB3-4079BFC1D11C}"/>
              </a:ext>
            </a:extLst>
          </p:cNvPr>
          <p:cNvSpPr txBox="1"/>
          <p:nvPr/>
        </p:nvSpPr>
        <p:spPr>
          <a:xfrm>
            <a:off x="342762" y="1331471"/>
            <a:ext cx="5108802" cy="149137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342900" lvl="0" indent="-342900">
              <a:lnSpc>
                <a:spcPct val="107000"/>
              </a:lnSpc>
              <a:spcAft>
                <a:spcPts val="800"/>
              </a:spcAft>
              <a:buFont typeface="+mj-lt"/>
              <a:buAutoNum type="arabicParenR"/>
            </a:pPr>
            <a:r>
              <a:rPr lang="nb-NO" sz="1200" b="1" dirty="0">
                <a:effectLst/>
                <a:latin typeface="Calibri" panose="020F0502020204030204" pitchFamily="34" charset="0"/>
                <a:ea typeface="Calibri" panose="020F0502020204030204" pitchFamily="34" charset="0"/>
                <a:cs typeface="Arial" panose="020B0604020202020204" pitchFamily="34" charset="0"/>
              </a:rPr>
              <a:t>Alle utøverne på elitegruppene har trener(e) som har trenergjerningen som hovedbeskjeftigelse</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r>
              <a:rPr lang="nb-NO" sz="1200" b="1" dirty="0">
                <a:effectLst/>
                <a:latin typeface="Calibri" panose="020F0502020204030204" pitchFamily="34" charset="0"/>
                <a:ea typeface="Calibri" panose="020F0502020204030204" pitchFamily="34" charset="0"/>
                <a:cs typeface="Arial" panose="020B0604020202020204" pitchFamily="34" charset="0"/>
              </a:rPr>
              <a:t>Kretsens ansvar: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100" dirty="0">
                <a:effectLst/>
                <a:latin typeface="Calibri" panose="020F0502020204030204" pitchFamily="34" charset="0"/>
                <a:ea typeface="Calibri" panose="020F0502020204030204" pitchFamily="34" charset="0"/>
                <a:cs typeface="Arial" panose="020B0604020202020204" pitchFamily="34" charset="0"/>
              </a:rPr>
              <a:t>Bidra med midler til kombinasjonsstillinger der det er ønskelig og hensiktsmessig</a:t>
            </a:r>
          </a:p>
          <a:p>
            <a:pPr marL="342900" lvl="0" indent="-342900">
              <a:lnSpc>
                <a:spcPct val="107000"/>
              </a:lnSpc>
              <a:buFont typeface="Symbol" panose="05050102010706020507" pitchFamily="18" charset="2"/>
              <a:buChar char=""/>
            </a:pPr>
            <a:r>
              <a:rPr lang="nb-NO" sz="1100" dirty="0">
                <a:effectLst/>
                <a:latin typeface="Calibri" panose="020F0502020204030204" pitchFamily="34" charset="0"/>
                <a:ea typeface="Calibri" panose="020F0502020204030204" pitchFamily="34" charset="0"/>
                <a:cs typeface="Arial" panose="020B0604020202020204" pitchFamily="34" charset="0"/>
              </a:rPr>
              <a:t>Bistå med å etablere samarbeid med skoler om trenerstillinger</a:t>
            </a:r>
          </a:p>
          <a:p>
            <a:pPr marL="342900" lvl="0" indent="-342900">
              <a:lnSpc>
                <a:spcPct val="107000"/>
              </a:lnSpc>
              <a:spcAft>
                <a:spcPts val="800"/>
              </a:spcAft>
              <a:buFont typeface="Symbol" panose="05050102010706020507" pitchFamily="18" charset="2"/>
              <a:buChar char=""/>
            </a:pPr>
            <a:r>
              <a:rPr lang="nb-NO" sz="1100" dirty="0">
                <a:effectLst/>
                <a:latin typeface="Calibri" panose="020F0502020204030204" pitchFamily="34" charset="0"/>
                <a:ea typeface="Calibri" panose="020F0502020204030204" pitchFamily="34" charset="0"/>
                <a:cs typeface="Arial" panose="020B0604020202020204" pitchFamily="34" charset="0"/>
              </a:rPr>
              <a:t>Utfordre aktuelle klubber når det gjelder prioritering av ressurser til kombinasjonsstillinger </a:t>
            </a:r>
          </a:p>
        </p:txBody>
      </p:sp>
      <p:graphicFrame>
        <p:nvGraphicFramePr>
          <p:cNvPr id="7" name="Tabell 6">
            <a:extLst>
              <a:ext uri="{FF2B5EF4-FFF2-40B4-BE49-F238E27FC236}">
                <a16:creationId xmlns:a16="http://schemas.microsoft.com/office/drawing/2014/main" id="{F7E5EF85-91A4-4F27-A8A5-C4F1993FA232}"/>
              </a:ext>
            </a:extLst>
          </p:cNvPr>
          <p:cNvGraphicFramePr>
            <a:graphicFrameLocks noGrp="1"/>
          </p:cNvGraphicFramePr>
          <p:nvPr>
            <p:extLst>
              <p:ext uri="{D42A27DB-BD31-4B8C-83A1-F6EECF244321}">
                <p14:modId xmlns:p14="http://schemas.microsoft.com/office/powerpoint/2010/main" val="1106269872"/>
              </p:ext>
            </p:extLst>
          </p:nvPr>
        </p:nvGraphicFramePr>
        <p:xfrm>
          <a:off x="307927" y="2963800"/>
          <a:ext cx="5108801" cy="557848"/>
        </p:xfrm>
        <a:graphic>
          <a:graphicData uri="http://schemas.openxmlformats.org/drawingml/2006/table">
            <a:tbl>
              <a:tblPr firstRow="1" firstCol="1" bandRow="1">
                <a:tableStyleId>{37CE84F3-28C3-443E-9E96-99CF82512B78}</a:tableStyleId>
              </a:tblPr>
              <a:tblGrid>
                <a:gridCol w="2125272">
                  <a:extLst>
                    <a:ext uri="{9D8B030D-6E8A-4147-A177-3AD203B41FA5}">
                      <a16:colId xmlns:a16="http://schemas.microsoft.com/office/drawing/2014/main" val="343592423"/>
                    </a:ext>
                  </a:extLst>
                </a:gridCol>
                <a:gridCol w="1304061">
                  <a:extLst>
                    <a:ext uri="{9D8B030D-6E8A-4147-A177-3AD203B41FA5}">
                      <a16:colId xmlns:a16="http://schemas.microsoft.com/office/drawing/2014/main" val="3840009753"/>
                    </a:ext>
                  </a:extLst>
                </a:gridCol>
                <a:gridCol w="1679468">
                  <a:extLst>
                    <a:ext uri="{9D8B030D-6E8A-4147-A177-3AD203B41FA5}">
                      <a16:colId xmlns:a16="http://schemas.microsoft.com/office/drawing/2014/main" val="4140765199"/>
                    </a:ext>
                  </a:extLst>
                </a:gridCol>
              </a:tblGrid>
              <a:tr h="207010">
                <a:tc>
                  <a:txBody>
                    <a:bodyPr/>
                    <a:lstStyle/>
                    <a:p>
                      <a:pPr>
                        <a:lnSpc>
                          <a:spcPct val="107000"/>
                        </a:lnSpc>
                        <a:spcAft>
                          <a:spcPts val="800"/>
                        </a:spcAft>
                      </a:pPr>
                      <a:r>
                        <a:rPr lang="nb-NO" sz="1100">
                          <a:effectLst/>
                        </a:rPr>
                        <a:t>Tiltak 2022 år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Måltall/frist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Ansvar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3992205"/>
                  </a:ext>
                </a:extLst>
              </a:tr>
              <a:tr h="207010">
                <a:tc>
                  <a:txBody>
                    <a:bodyPr/>
                    <a:lstStyle/>
                    <a:p>
                      <a:pPr>
                        <a:lnSpc>
                          <a:spcPct val="107000"/>
                        </a:lnSpc>
                        <a:spcAft>
                          <a:spcPts val="800"/>
                        </a:spcAft>
                      </a:pPr>
                      <a:r>
                        <a:rPr lang="nb-NO" sz="1100" dirty="0">
                          <a:effectLst/>
                        </a:rPr>
                        <a:t>Prosjektstillingen – konkretisere kretsens prioriteringer/ønsker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Klar til kretstinget</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DL og kretsleder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4559119"/>
                  </a:ext>
                </a:extLst>
              </a:tr>
            </a:tbl>
          </a:graphicData>
        </a:graphic>
      </p:graphicFrame>
      <p:sp>
        <p:nvSpPr>
          <p:cNvPr id="9" name="TekstSylinder 8">
            <a:extLst>
              <a:ext uri="{FF2B5EF4-FFF2-40B4-BE49-F238E27FC236}">
                <a16:creationId xmlns:a16="http://schemas.microsoft.com/office/drawing/2014/main" id="{9FFDEFF7-9550-4E55-A618-F36B2FC30FCB}"/>
              </a:ext>
            </a:extLst>
          </p:cNvPr>
          <p:cNvSpPr txBox="1"/>
          <p:nvPr/>
        </p:nvSpPr>
        <p:spPr>
          <a:xfrm>
            <a:off x="342762" y="3834335"/>
            <a:ext cx="5039132" cy="116198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lvl="0">
              <a:lnSpc>
                <a:spcPct val="107000"/>
              </a:lnSpc>
              <a:spcAft>
                <a:spcPts val="800"/>
              </a:spcAft>
            </a:pPr>
            <a:r>
              <a:rPr lang="nb-NO" sz="1400" b="1" dirty="0">
                <a:effectLst/>
                <a:latin typeface="Calibri" panose="020F0502020204030204" pitchFamily="34" charset="0"/>
                <a:ea typeface="Calibri" panose="020F0502020204030204" pitchFamily="34" charset="0"/>
                <a:cs typeface="Arial" panose="020B0604020202020204" pitchFamily="34" charset="0"/>
              </a:rPr>
              <a:t>2</a:t>
            </a:r>
            <a:r>
              <a:rPr lang="nb-NO" sz="1200" b="1" dirty="0">
                <a:effectLst/>
                <a:latin typeface="Calibri" panose="020F0502020204030204" pitchFamily="34" charset="0"/>
                <a:ea typeface="Calibri" panose="020F0502020204030204" pitchFamily="34" charset="0"/>
                <a:cs typeface="Arial" panose="020B0604020202020204" pitchFamily="34" charset="0"/>
              </a:rPr>
              <a:t>) Støtte opp om utviklingsbaserte prestasjonsmiljøer som jevnlig får frem utøvere og trenere som når internasjonalt seniornivå</a:t>
            </a:r>
            <a:endParaRPr lang="nb-NO" sz="1200" dirty="0">
              <a:effectLst/>
              <a:latin typeface="Calibri" panose="020F0502020204030204" pitchFamily="34" charset="0"/>
              <a:ea typeface="Calibri" panose="020F0502020204030204" pitchFamily="34" charset="0"/>
              <a:cs typeface="Arial" panose="020B0604020202020204" pitchFamily="34" charset="0"/>
            </a:endParaRPr>
          </a:p>
          <a:p>
            <a:r>
              <a:rPr lang="nb-NO" sz="1200" b="1" dirty="0">
                <a:effectLst/>
                <a:latin typeface="Calibri" panose="020F0502020204030204" pitchFamily="34" charset="0"/>
                <a:ea typeface="Calibri" panose="020F0502020204030204" pitchFamily="34" charset="0"/>
                <a:cs typeface="Arial" panose="020B0604020202020204" pitchFamily="34" charset="0"/>
              </a:rPr>
              <a:t>Kretsens ansvar: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100" dirty="0">
                <a:effectLst/>
                <a:latin typeface="Calibri" panose="020F0502020204030204" pitchFamily="34" charset="0"/>
                <a:ea typeface="Calibri" panose="020F0502020204030204" pitchFamily="34" charset="0"/>
                <a:cs typeface="Arial" panose="020B0604020202020204" pitchFamily="34" charset="0"/>
              </a:rPr>
              <a:t>Sikre at de beste miljøene i en region samarbeider</a:t>
            </a:r>
          </a:p>
          <a:p>
            <a:pPr marL="342900" lvl="0" indent="-342900">
              <a:lnSpc>
                <a:spcPct val="107000"/>
              </a:lnSpc>
              <a:spcAft>
                <a:spcPts val="800"/>
              </a:spcAft>
              <a:buFont typeface="Symbol" panose="05050102010706020507" pitchFamily="18" charset="2"/>
              <a:buChar char=""/>
            </a:pPr>
            <a:r>
              <a:rPr lang="nb-NO" sz="1100" dirty="0">
                <a:effectLst/>
                <a:latin typeface="Calibri" panose="020F0502020204030204" pitchFamily="34" charset="0"/>
                <a:ea typeface="Calibri" panose="020F0502020204030204" pitchFamily="34" charset="0"/>
                <a:cs typeface="Arial" panose="020B0604020202020204" pitchFamily="34" charset="0"/>
              </a:rPr>
              <a:t>Hjelpe aktuelle klubber til å nå kravene til en eliteklubb </a:t>
            </a:r>
          </a:p>
        </p:txBody>
      </p:sp>
      <p:graphicFrame>
        <p:nvGraphicFramePr>
          <p:cNvPr id="10" name="Tabell 9">
            <a:extLst>
              <a:ext uri="{FF2B5EF4-FFF2-40B4-BE49-F238E27FC236}">
                <a16:creationId xmlns:a16="http://schemas.microsoft.com/office/drawing/2014/main" id="{A1D73E1E-04AB-441D-989D-4B5A894FD99D}"/>
              </a:ext>
            </a:extLst>
          </p:cNvPr>
          <p:cNvGraphicFramePr>
            <a:graphicFrameLocks noGrp="1"/>
          </p:cNvGraphicFramePr>
          <p:nvPr>
            <p:extLst>
              <p:ext uri="{D42A27DB-BD31-4B8C-83A1-F6EECF244321}">
                <p14:modId xmlns:p14="http://schemas.microsoft.com/office/powerpoint/2010/main" val="3701565983"/>
              </p:ext>
            </p:extLst>
          </p:nvPr>
        </p:nvGraphicFramePr>
        <p:xfrm>
          <a:off x="525372" y="5195881"/>
          <a:ext cx="4731679" cy="895986"/>
        </p:xfrm>
        <a:graphic>
          <a:graphicData uri="http://schemas.openxmlformats.org/drawingml/2006/table">
            <a:tbl>
              <a:tblPr firstRow="1" firstCol="1" bandRow="1">
                <a:tableStyleId>{37CE84F3-28C3-443E-9E96-99CF82512B78}</a:tableStyleId>
              </a:tblPr>
              <a:tblGrid>
                <a:gridCol w="2034180">
                  <a:extLst>
                    <a:ext uri="{9D8B030D-6E8A-4147-A177-3AD203B41FA5}">
                      <a16:colId xmlns:a16="http://schemas.microsoft.com/office/drawing/2014/main" val="10095643"/>
                    </a:ext>
                  </a:extLst>
                </a:gridCol>
                <a:gridCol w="610270">
                  <a:extLst>
                    <a:ext uri="{9D8B030D-6E8A-4147-A177-3AD203B41FA5}">
                      <a16:colId xmlns:a16="http://schemas.microsoft.com/office/drawing/2014/main" val="1186795433"/>
                    </a:ext>
                  </a:extLst>
                </a:gridCol>
                <a:gridCol w="2087229">
                  <a:extLst>
                    <a:ext uri="{9D8B030D-6E8A-4147-A177-3AD203B41FA5}">
                      <a16:colId xmlns:a16="http://schemas.microsoft.com/office/drawing/2014/main" val="1442559236"/>
                    </a:ext>
                  </a:extLst>
                </a:gridCol>
              </a:tblGrid>
              <a:tr h="194310">
                <a:tc>
                  <a:txBody>
                    <a:bodyPr/>
                    <a:lstStyle/>
                    <a:p>
                      <a:pPr>
                        <a:lnSpc>
                          <a:spcPct val="107000"/>
                        </a:lnSpc>
                        <a:spcAft>
                          <a:spcPts val="800"/>
                        </a:spcAft>
                      </a:pPr>
                      <a:r>
                        <a:rPr lang="nb-NO" sz="1100" dirty="0">
                          <a:effectLst/>
                        </a:rPr>
                        <a:t>Tiltak 2022 år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Måltall/frist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Ansvar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9016163"/>
                  </a:ext>
                </a:extLst>
              </a:tr>
              <a:tr h="194310">
                <a:tc>
                  <a:txBody>
                    <a:bodyPr/>
                    <a:lstStyle/>
                    <a:p>
                      <a:pPr>
                        <a:lnSpc>
                          <a:spcPct val="107000"/>
                        </a:lnSpc>
                        <a:spcAft>
                          <a:spcPts val="800"/>
                        </a:spcAft>
                      </a:pPr>
                      <a:r>
                        <a:rPr lang="nb-NO" sz="1100">
                          <a:effectLst/>
                        </a:rPr>
                        <a:t>Jobbe videre med TEAM MØRE</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 og SU</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6452460"/>
                  </a:ext>
                </a:extLst>
              </a:tr>
              <a:tr h="194310">
                <a:tc>
                  <a:txBody>
                    <a:bodyPr/>
                    <a:lstStyle/>
                    <a:p>
                      <a:pPr>
                        <a:lnSpc>
                          <a:spcPct val="107000"/>
                        </a:lnSpc>
                        <a:spcAft>
                          <a:spcPts val="800"/>
                        </a:spcAft>
                      </a:pPr>
                      <a:r>
                        <a:rPr lang="nb-NO" sz="1100" dirty="0">
                          <a:effectLst/>
                        </a:rPr>
                        <a:t>Invitere klubbtrenere med på samlinger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Arve og DL</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1284666"/>
                  </a:ext>
                </a:extLst>
              </a:tr>
            </a:tbl>
          </a:graphicData>
        </a:graphic>
      </p:graphicFrame>
      <p:sp>
        <p:nvSpPr>
          <p:cNvPr id="12" name="TekstSylinder 11">
            <a:extLst>
              <a:ext uri="{FF2B5EF4-FFF2-40B4-BE49-F238E27FC236}">
                <a16:creationId xmlns:a16="http://schemas.microsoft.com/office/drawing/2014/main" id="{562F5C41-70BA-49EC-BFF2-0DAF8B07EC26}"/>
              </a:ext>
            </a:extLst>
          </p:cNvPr>
          <p:cNvSpPr txBox="1"/>
          <p:nvPr/>
        </p:nvSpPr>
        <p:spPr>
          <a:xfrm>
            <a:off x="6418217" y="1301329"/>
            <a:ext cx="4790666" cy="116198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lvl="0">
              <a:lnSpc>
                <a:spcPct val="107000"/>
              </a:lnSpc>
              <a:spcAft>
                <a:spcPts val="800"/>
              </a:spcAft>
            </a:pPr>
            <a:r>
              <a:rPr lang="nb-NO" sz="1400" b="1" dirty="0">
                <a:effectLst/>
                <a:latin typeface="Calibri" panose="020F0502020204030204" pitchFamily="34" charset="0"/>
                <a:ea typeface="Calibri" panose="020F0502020204030204" pitchFamily="34" charset="0"/>
                <a:cs typeface="Arial" panose="020B0604020202020204" pitchFamily="34" charset="0"/>
              </a:rPr>
              <a:t>3</a:t>
            </a:r>
            <a:r>
              <a:rPr lang="nb-NO" sz="1200" b="1" dirty="0">
                <a:effectLst/>
                <a:latin typeface="Calibri" panose="020F0502020204030204" pitchFamily="34" charset="0"/>
                <a:ea typeface="Calibri" panose="020F0502020204030204" pitchFamily="34" charset="0"/>
                <a:cs typeface="Arial" panose="020B0604020202020204" pitchFamily="34" charset="0"/>
              </a:rPr>
              <a:t>) Sikre daglig trening og oppfølging med målsetting om internasjonale toppresultater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r>
              <a:rPr lang="nb-NO" sz="1200" b="1" dirty="0">
                <a:effectLst/>
                <a:latin typeface="Calibri" panose="020F0502020204030204" pitchFamily="34" charset="0"/>
                <a:ea typeface="Calibri" panose="020F0502020204030204" pitchFamily="34" charset="0"/>
                <a:cs typeface="Arial" panose="020B0604020202020204" pitchFamily="34" charset="0"/>
              </a:rPr>
              <a:t>Kretsens ansvar: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100" dirty="0">
                <a:effectLst/>
                <a:latin typeface="Calibri" panose="020F0502020204030204" pitchFamily="34" charset="0"/>
                <a:ea typeface="Calibri" panose="020F0502020204030204" pitchFamily="34" charset="0"/>
                <a:cs typeface="Arial" panose="020B0604020202020204" pitchFamily="34" charset="0"/>
              </a:rPr>
              <a:t>Bistå til å gi tilgang til aktuelle treningsarenaer</a:t>
            </a:r>
          </a:p>
          <a:p>
            <a:pPr marL="342900" lvl="0" indent="-342900">
              <a:lnSpc>
                <a:spcPct val="107000"/>
              </a:lnSpc>
              <a:spcAft>
                <a:spcPts val="800"/>
              </a:spcAft>
              <a:buFont typeface="Symbol" panose="05050102010706020507" pitchFamily="18" charset="2"/>
              <a:buChar char=""/>
            </a:pPr>
            <a:r>
              <a:rPr lang="nb-NO" sz="1100" dirty="0">
                <a:effectLst/>
                <a:latin typeface="Calibri" panose="020F0502020204030204" pitchFamily="34" charset="0"/>
                <a:ea typeface="Calibri" panose="020F0502020204030204" pitchFamily="34" charset="0"/>
                <a:cs typeface="Arial" panose="020B0604020202020204" pitchFamily="34" charset="0"/>
              </a:rPr>
              <a:t>Samarbeide med forbund om regionale samlinger for de beste i regionen</a:t>
            </a:r>
          </a:p>
        </p:txBody>
      </p:sp>
      <p:graphicFrame>
        <p:nvGraphicFramePr>
          <p:cNvPr id="13" name="Tabell 12">
            <a:extLst>
              <a:ext uri="{FF2B5EF4-FFF2-40B4-BE49-F238E27FC236}">
                <a16:creationId xmlns:a16="http://schemas.microsoft.com/office/drawing/2014/main" id="{75E98F5C-E220-406E-A7C4-AB93FA399D47}"/>
              </a:ext>
            </a:extLst>
          </p:cNvPr>
          <p:cNvGraphicFramePr>
            <a:graphicFrameLocks noGrp="1"/>
          </p:cNvGraphicFramePr>
          <p:nvPr>
            <p:extLst>
              <p:ext uri="{D42A27DB-BD31-4B8C-83A1-F6EECF244321}">
                <p14:modId xmlns:p14="http://schemas.microsoft.com/office/powerpoint/2010/main" val="4044750994"/>
              </p:ext>
            </p:extLst>
          </p:nvPr>
        </p:nvGraphicFramePr>
        <p:xfrm>
          <a:off x="6740440" y="2470618"/>
          <a:ext cx="4676498" cy="850900"/>
        </p:xfrm>
        <a:graphic>
          <a:graphicData uri="http://schemas.openxmlformats.org/drawingml/2006/table">
            <a:tbl>
              <a:tblPr firstRow="1" firstCol="1" bandRow="1">
                <a:tableStyleId>{37CE84F3-28C3-443E-9E96-99CF82512B78}</a:tableStyleId>
              </a:tblPr>
              <a:tblGrid>
                <a:gridCol w="2124886">
                  <a:extLst>
                    <a:ext uri="{9D8B030D-6E8A-4147-A177-3AD203B41FA5}">
                      <a16:colId xmlns:a16="http://schemas.microsoft.com/office/drawing/2014/main" val="2018192982"/>
                    </a:ext>
                  </a:extLst>
                </a:gridCol>
                <a:gridCol w="853440">
                  <a:extLst>
                    <a:ext uri="{9D8B030D-6E8A-4147-A177-3AD203B41FA5}">
                      <a16:colId xmlns:a16="http://schemas.microsoft.com/office/drawing/2014/main" val="816938765"/>
                    </a:ext>
                  </a:extLst>
                </a:gridCol>
                <a:gridCol w="1698172">
                  <a:extLst>
                    <a:ext uri="{9D8B030D-6E8A-4147-A177-3AD203B41FA5}">
                      <a16:colId xmlns:a16="http://schemas.microsoft.com/office/drawing/2014/main" val="4039594076"/>
                    </a:ext>
                  </a:extLst>
                </a:gridCol>
              </a:tblGrid>
              <a:tr h="216535">
                <a:tc>
                  <a:txBody>
                    <a:bodyPr/>
                    <a:lstStyle/>
                    <a:p>
                      <a:pPr>
                        <a:lnSpc>
                          <a:spcPct val="107000"/>
                        </a:lnSpc>
                        <a:spcAft>
                          <a:spcPts val="800"/>
                        </a:spcAft>
                      </a:pPr>
                      <a:r>
                        <a:rPr lang="nb-NO" sz="1100">
                          <a:effectLst/>
                        </a:rPr>
                        <a:t>Tiltak 2022 år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Måltall/frist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Ansvar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9041120"/>
                  </a:ext>
                </a:extLst>
              </a:tr>
              <a:tr h="216535">
                <a:tc>
                  <a:txBody>
                    <a:bodyPr/>
                    <a:lstStyle/>
                    <a:p>
                      <a:pPr>
                        <a:lnSpc>
                          <a:spcPct val="107000"/>
                        </a:lnSpc>
                        <a:spcAft>
                          <a:spcPts val="800"/>
                        </a:spcAft>
                      </a:pPr>
                      <a:r>
                        <a:rPr lang="nb-NO" sz="1100">
                          <a:effectLst/>
                        </a:rPr>
                        <a:t>Jevnlige kretssamlinger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 </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 og Arve</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07587832"/>
                  </a:ext>
                </a:extLst>
              </a:tr>
              <a:tr h="216535">
                <a:tc>
                  <a:txBody>
                    <a:bodyPr/>
                    <a:lstStyle/>
                    <a:p>
                      <a:pPr>
                        <a:lnSpc>
                          <a:spcPct val="107000"/>
                        </a:lnSpc>
                        <a:spcAft>
                          <a:spcPts val="800"/>
                        </a:spcAft>
                      </a:pPr>
                      <a:r>
                        <a:rPr lang="nb-NO" sz="1100" dirty="0">
                          <a:effectLst/>
                        </a:rPr>
                        <a:t>TEAM MØRE</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DL og SU</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8838308"/>
                  </a:ext>
                </a:extLst>
              </a:tr>
              <a:tr h="201295">
                <a:tc>
                  <a:txBody>
                    <a:bodyPr/>
                    <a:lstStyle/>
                    <a:p>
                      <a:pPr>
                        <a:lnSpc>
                          <a:spcPct val="107000"/>
                        </a:lnSpc>
                        <a:spcAft>
                          <a:spcPts val="800"/>
                        </a:spcAft>
                      </a:pPr>
                      <a:r>
                        <a:rPr lang="nb-NO" sz="1100">
                          <a:effectLst/>
                        </a:rPr>
                        <a:t>Sunn Idrett på kretssamlinger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 </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DL</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9678790"/>
                  </a:ext>
                </a:extLst>
              </a:tr>
            </a:tbl>
          </a:graphicData>
        </a:graphic>
      </p:graphicFrame>
      <p:sp>
        <p:nvSpPr>
          <p:cNvPr id="14" name="TekstSylinder 13">
            <a:extLst>
              <a:ext uri="{FF2B5EF4-FFF2-40B4-BE49-F238E27FC236}">
                <a16:creationId xmlns:a16="http://schemas.microsoft.com/office/drawing/2014/main" id="{3C4C261A-8AAA-47D1-858D-EDD2A5774164}"/>
              </a:ext>
            </a:extLst>
          </p:cNvPr>
          <p:cNvSpPr txBox="1"/>
          <p:nvPr/>
        </p:nvSpPr>
        <p:spPr>
          <a:xfrm>
            <a:off x="6418217" y="3702473"/>
            <a:ext cx="5207726" cy="1425711"/>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342900" lvl="0" indent="-342900">
              <a:lnSpc>
                <a:spcPct val="107000"/>
              </a:lnSpc>
              <a:spcAft>
                <a:spcPts val="800"/>
              </a:spcAft>
              <a:buFont typeface="+mj-lt"/>
              <a:buAutoNum type="arabicParenR"/>
            </a:pPr>
            <a:r>
              <a:rPr lang="nb-NO" sz="1400" b="1" dirty="0">
                <a:effectLst/>
                <a:latin typeface="Calibri" panose="020F0502020204030204" pitchFamily="34" charset="0"/>
                <a:ea typeface="Calibri" panose="020F0502020204030204" pitchFamily="34" charset="0"/>
                <a:cs typeface="Arial" panose="020B0604020202020204" pitchFamily="34" charset="0"/>
              </a:rPr>
              <a:t>Utvikle flere kvinnelige trenere og utøvere på høyt nivå</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indent="228600">
              <a:lnSpc>
                <a:spcPct val="107000"/>
              </a:lnSpc>
              <a:spcAft>
                <a:spcPts val="800"/>
              </a:spcAft>
            </a:pPr>
            <a:r>
              <a:rPr lang="nb-NO" sz="1100" b="1" dirty="0">
                <a:effectLst/>
                <a:latin typeface="Calibri" panose="020F0502020204030204" pitchFamily="34" charset="0"/>
                <a:ea typeface="Calibri" panose="020F0502020204030204" pitchFamily="34" charset="0"/>
                <a:cs typeface="Arial" panose="020B0604020202020204" pitchFamily="34" charset="0"/>
              </a:rPr>
              <a:t>Kretsens ansvar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100" dirty="0">
                <a:effectLst/>
                <a:latin typeface="Calibri" panose="020F0502020204030204" pitchFamily="34" charset="0"/>
                <a:ea typeface="Calibri" panose="020F0502020204030204" pitchFamily="34" charset="0"/>
                <a:cs typeface="Arial" panose="020B0604020202020204" pitchFamily="34" charset="0"/>
              </a:rPr>
              <a:t>Rekruttere kvinnelige trenere som kan bistå i regionale prosjekt</a:t>
            </a:r>
          </a:p>
          <a:p>
            <a:pPr marL="342900" lvl="0" indent="-342900">
              <a:lnSpc>
                <a:spcPct val="107000"/>
              </a:lnSpc>
              <a:buFont typeface="Symbol" panose="05050102010706020507" pitchFamily="18" charset="2"/>
              <a:buChar char=""/>
            </a:pPr>
            <a:r>
              <a:rPr lang="nb-NO" sz="1100" dirty="0">
                <a:effectLst/>
                <a:latin typeface="Calibri" panose="020F0502020204030204" pitchFamily="34" charset="0"/>
                <a:ea typeface="Calibri" panose="020F0502020204030204" pitchFamily="34" charset="0"/>
                <a:cs typeface="Arial" panose="020B0604020202020204" pitchFamily="34" charset="0"/>
              </a:rPr>
              <a:t>Bistå forbundet med å finne trenertalenter</a:t>
            </a:r>
          </a:p>
          <a:p>
            <a:pPr marL="342900" lvl="0" indent="-342900">
              <a:lnSpc>
                <a:spcPct val="107000"/>
              </a:lnSpc>
              <a:spcAft>
                <a:spcPts val="800"/>
              </a:spcAft>
              <a:buFont typeface="Symbol" panose="05050102010706020507" pitchFamily="18" charset="2"/>
              <a:buChar char=""/>
            </a:pPr>
            <a:r>
              <a:rPr lang="nb-NO" sz="1100" dirty="0">
                <a:effectLst/>
                <a:latin typeface="Calibri" panose="020F0502020204030204" pitchFamily="34" charset="0"/>
                <a:ea typeface="Calibri" panose="020F0502020204030204" pitchFamily="34" charset="0"/>
                <a:cs typeface="Arial" panose="020B0604020202020204" pitchFamily="34" charset="0"/>
              </a:rPr>
              <a:t>Bidra med kompetansehevende tiltak for trenere og følge opp trenere i de lokale klubbene</a:t>
            </a:r>
          </a:p>
        </p:txBody>
      </p:sp>
      <p:graphicFrame>
        <p:nvGraphicFramePr>
          <p:cNvPr id="15" name="Tabell 14">
            <a:extLst>
              <a:ext uri="{FF2B5EF4-FFF2-40B4-BE49-F238E27FC236}">
                <a16:creationId xmlns:a16="http://schemas.microsoft.com/office/drawing/2014/main" id="{22CFF73F-76C1-4EE4-92CB-6FD45FEE973D}"/>
              </a:ext>
            </a:extLst>
          </p:cNvPr>
          <p:cNvGraphicFramePr>
            <a:graphicFrameLocks noGrp="1"/>
          </p:cNvGraphicFramePr>
          <p:nvPr>
            <p:extLst>
              <p:ext uri="{D42A27DB-BD31-4B8C-83A1-F6EECF244321}">
                <p14:modId xmlns:p14="http://schemas.microsoft.com/office/powerpoint/2010/main" val="4048836596"/>
              </p:ext>
            </p:extLst>
          </p:nvPr>
        </p:nvGraphicFramePr>
        <p:xfrm>
          <a:off x="6301910" y="5279860"/>
          <a:ext cx="5440340" cy="728028"/>
        </p:xfrm>
        <a:graphic>
          <a:graphicData uri="http://schemas.openxmlformats.org/drawingml/2006/table">
            <a:tbl>
              <a:tblPr firstRow="1" firstCol="1" bandRow="1">
                <a:tableStyleId>{37CE84F3-28C3-443E-9E96-99CF82512B78}</a:tableStyleId>
              </a:tblPr>
              <a:tblGrid>
                <a:gridCol w="3628958">
                  <a:extLst>
                    <a:ext uri="{9D8B030D-6E8A-4147-A177-3AD203B41FA5}">
                      <a16:colId xmlns:a16="http://schemas.microsoft.com/office/drawing/2014/main" val="3207994396"/>
                    </a:ext>
                  </a:extLst>
                </a:gridCol>
                <a:gridCol w="992777">
                  <a:extLst>
                    <a:ext uri="{9D8B030D-6E8A-4147-A177-3AD203B41FA5}">
                      <a16:colId xmlns:a16="http://schemas.microsoft.com/office/drawing/2014/main" val="3374591649"/>
                    </a:ext>
                  </a:extLst>
                </a:gridCol>
                <a:gridCol w="818605">
                  <a:extLst>
                    <a:ext uri="{9D8B030D-6E8A-4147-A177-3AD203B41FA5}">
                      <a16:colId xmlns:a16="http://schemas.microsoft.com/office/drawing/2014/main" val="664181721"/>
                    </a:ext>
                  </a:extLst>
                </a:gridCol>
              </a:tblGrid>
              <a:tr h="188595">
                <a:tc>
                  <a:txBody>
                    <a:bodyPr/>
                    <a:lstStyle/>
                    <a:p>
                      <a:pPr>
                        <a:lnSpc>
                          <a:spcPct val="107000"/>
                        </a:lnSpc>
                        <a:spcAft>
                          <a:spcPts val="800"/>
                        </a:spcAft>
                      </a:pPr>
                      <a:r>
                        <a:rPr lang="nb-NO" sz="1100" dirty="0">
                          <a:effectLst/>
                        </a:rPr>
                        <a:t>Tiltak 2022 år</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Måltall/frist</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Ansvar</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602431"/>
                  </a:ext>
                </a:extLst>
              </a:tr>
              <a:tr h="188595">
                <a:tc>
                  <a:txBody>
                    <a:bodyPr/>
                    <a:lstStyle/>
                    <a:p>
                      <a:pPr>
                        <a:lnSpc>
                          <a:spcPct val="107000"/>
                        </a:lnSpc>
                        <a:spcAft>
                          <a:spcPts val="800"/>
                        </a:spcAft>
                      </a:pPr>
                      <a:r>
                        <a:rPr lang="nb-NO" sz="1100">
                          <a:effectLst/>
                        </a:rPr>
                        <a:t>Flere kvinnelige trenere (2 kvinnelige trenere på kretsnivå)</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Innen 2022</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SU</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6021059"/>
                  </a:ext>
                </a:extLst>
              </a:tr>
              <a:tr h="245092">
                <a:tc>
                  <a:txBody>
                    <a:bodyPr/>
                    <a:lstStyle/>
                    <a:p>
                      <a:pPr>
                        <a:lnSpc>
                          <a:spcPct val="107000"/>
                        </a:lnSpc>
                        <a:spcAft>
                          <a:spcPts val="800"/>
                        </a:spcAft>
                      </a:pPr>
                      <a:r>
                        <a:rPr lang="nb-NO" sz="1100">
                          <a:effectLst/>
                        </a:rPr>
                        <a:t>3 fra kretsstyret er med på nasjonal samling – Kvinnelige trenere og ledere i friidretten</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a:effectLst/>
                        </a:rPr>
                        <a:t>25. mars</a:t>
                      </a:r>
                      <a:endParaRPr lang="nb-N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100" dirty="0">
                          <a:effectLst/>
                        </a:rPr>
                        <a:t>Trine</a:t>
                      </a:r>
                      <a:endParaRPr lang="nb-NO"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89040797"/>
                  </a:ext>
                </a:extLst>
              </a:tr>
            </a:tbl>
          </a:graphicData>
        </a:graphic>
      </p:graphicFrame>
      <p:pic>
        <p:nvPicPr>
          <p:cNvPr id="16" name="Bilde 15">
            <a:extLst>
              <a:ext uri="{FF2B5EF4-FFF2-40B4-BE49-F238E27FC236}">
                <a16:creationId xmlns:a16="http://schemas.microsoft.com/office/drawing/2014/main" id="{DBF8094C-BB13-4C28-822E-269A735C1F7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67215" y="158716"/>
            <a:ext cx="1283335" cy="1114425"/>
          </a:xfrm>
          <a:prstGeom prst="rect">
            <a:avLst/>
          </a:prstGeom>
        </p:spPr>
      </p:pic>
    </p:spTree>
    <p:extLst>
      <p:ext uri="{BB962C8B-B14F-4D97-AF65-F5344CB8AC3E}">
        <p14:creationId xmlns:p14="http://schemas.microsoft.com/office/powerpoint/2010/main" val="257080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e 1" descr="Et bilde som inneholder tekst&#10;&#10;Automatisk generert beskrivelse">
            <a:extLst>
              <a:ext uri="{FF2B5EF4-FFF2-40B4-BE49-F238E27FC236}">
                <a16:creationId xmlns:a16="http://schemas.microsoft.com/office/drawing/2014/main" id="{2E31D950-BABC-414A-B0C5-6471ECD739DB}"/>
              </a:ext>
            </a:extLst>
          </p:cNvPr>
          <p:cNvPicPr>
            <a:picLocks noChangeAspect="1"/>
          </p:cNvPicPr>
          <p:nvPr/>
        </p:nvPicPr>
        <p:blipFill>
          <a:blip r:embed="rId2" cstate="print">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409303" y="895149"/>
            <a:ext cx="3619500" cy="742315"/>
          </a:xfrm>
          <a:prstGeom prst="rect">
            <a:avLst/>
          </a:prstGeom>
        </p:spPr>
      </p:pic>
      <p:sp>
        <p:nvSpPr>
          <p:cNvPr id="4" name="TekstSylinder 3">
            <a:extLst>
              <a:ext uri="{FF2B5EF4-FFF2-40B4-BE49-F238E27FC236}">
                <a16:creationId xmlns:a16="http://schemas.microsoft.com/office/drawing/2014/main" id="{754B72DD-ABE9-47D4-A25B-96D708A52C41}"/>
              </a:ext>
            </a:extLst>
          </p:cNvPr>
          <p:cNvSpPr txBox="1"/>
          <p:nvPr/>
        </p:nvSpPr>
        <p:spPr>
          <a:xfrm>
            <a:off x="4171405" y="234017"/>
            <a:ext cx="2368731" cy="523220"/>
          </a:xfrm>
          <a:prstGeom prst="rect">
            <a:avLst/>
          </a:prstGeom>
          <a:noFill/>
        </p:spPr>
        <p:txBody>
          <a:bodyPr wrap="square">
            <a:spAutoFit/>
          </a:bodyPr>
          <a:lstStyle/>
          <a:p>
            <a:r>
              <a:rPr lang="nb-NO" sz="2800" b="1" dirty="0">
                <a:solidFill>
                  <a:srgbClr val="00B050"/>
                </a:solidFill>
                <a:effectLst/>
                <a:latin typeface="Calibri" panose="020F0502020204030204" pitchFamily="34" charset="0"/>
                <a:ea typeface="Calibri" panose="020F0502020204030204" pitchFamily="34" charset="0"/>
                <a:cs typeface="Arial" panose="020B0604020202020204" pitchFamily="34" charset="0"/>
              </a:rPr>
              <a:t>Hovedmål 3</a:t>
            </a:r>
            <a:endParaRPr lang="nb-NO" sz="2800" dirty="0"/>
          </a:p>
        </p:txBody>
      </p:sp>
      <p:sp>
        <p:nvSpPr>
          <p:cNvPr id="6" name="TekstSylinder 5">
            <a:extLst>
              <a:ext uri="{FF2B5EF4-FFF2-40B4-BE49-F238E27FC236}">
                <a16:creationId xmlns:a16="http://schemas.microsoft.com/office/drawing/2014/main" id="{F03711AE-863F-4915-B752-863A233B6312}"/>
              </a:ext>
            </a:extLst>
          </p:cNvPr>
          <p:cNvSpPr txBox="1"/>
          <p:nvPr/>
        </p:nvSpPr>
        <p:spPr>
          <a:xfrm>
            <a:off x="409303" y="1775376"/>
            <a:ext cx="3048000" cy="3648243"/>
          </a:xfrm>
          <a:prstGeom prst="rect">
            <a:avLst/>
          </a:prstGeom>
          <a:noFill/>
        </p:spPr>
        <p:txBody>
          <a:bodyPr wrap="square">
            <a:spAutoFit/>
          </a:bodyPr>
          <a:lstStyle/>
          <a:p>
            <a:pPr marL="342900" lvl="0" indent="-342900">
              <a:lnSpc>
                <a:spcPct val="107000"/>
              </a:lnSpc>
              <a:spcAft>
                <a:spcPts val="800"/>
              </a:spcAft>
              <a:buClr>
                <a:srgbClr val="000000"/>
              </a:buClr>
              <a:buFont typeface="Calibri" panose="020F0502020204030204" pitchFamily="34" charset="0"/>
              <a:buAutoNum type="arabicParenR"/>
            </a:pPr>
            <a:r>
              <a:rPr lang="nb-NO"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Være en inkluderende arena som gir like muligheter for deltagelse og prestasjon</a:t>
            </a:r>
            <a:endParaRPr lang="nb-NO" sz="1200" dirty="0">
              <a:effectLst/>
              <a:latin typeface="Calibri" panose="020F0502020204030204" pitchFamily="34" charset="0"/>
              <a:ea typeface="Calibri" panose="020F0502020204030204" pitchFamily="34" charset="0"/>
              <a:cs typeface="Arial" panose="020B0604020202020204" pitchFamily="34" charset="0"/>
            </a:endParaRPr>
          </a:p>
          <a:p>
            <a:pPr indent="228600">
              <a:lnSpc>
                <a:spcPct val="107000"/>
              </a:lnSpc>
              <a:spcAft>
                <a:spcPts val="800"/>
              </a:spcAft>
            </a:pPr>
            <a:r>
              <a:rPr lang="nb-NO" sz="1200" b="1" dirty="0">
                <a:effectLst/>
                <a:latin typeface="Calibri" panose="020F0502020204030204" pitchFamily="34" charset="0"/>
                <a:ea typeface="Calibri" panose="020F0502020204030204" pitchFamily="34" charset="0"/>
                <a:cs typeface="Arial" panose="020B0604020202020204" pitchFamily="34" charset="0"/>
              </a:rPr>
              <a:t>Kretsens ansvar</a:t>
            </a:r>
            <a:endParaRPr lang="nb-NO" sz="12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Bistå forbundet med å identifisere kostnadene knyttet til friidrettsaktivitet</a:t>
            </a: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Være pådriver overfor klubber for å holde kostnadene nede</a:t>
            </a: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Aktivt jobbe for mangfold i kretsstyret og kretsens utvalg</a:t>
            </a:r>
          </a:p>
          <a:p>
            <a:pPr marL="342900" lvl="0" indent="-342900">
              <a:lnSpc>
                <a:spcPct val="107000"/>
              </a:lnSpc>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Legge til rette for samarbeid på tvers av klubber for at alle uansett funksjonsnedsettelse kan drive med friidrett</a:t>
            </a:r>
          </a:p>
          <a:p>
            <a:pPr marL="342900" lvl="0" indent="-342900">
              <a:lnSpc>
                <a:spcPct val="107000"/>
              </a:lnSpc>
              <a:spcAft>
                <a:spcPts val="800"/>
              </a:spcAft>
              <a:buFont typeface="Symbol" panose="05050102010706020507" pitchFamily="18" charset="2"/>
              <a:buChar char=""/>
            </a:pPr>
            <a:r>
              <a:rPr lang="nb-NO" sz="1200" dirty="0">
                <a:effectLst/>
                <a:latin typeface="Calibri" panose="020F0502020204030204" pitchFamily="34" charset="0"/>
                <a:ea typeface="Calibri" panose="020F0502020204030204" pitchFamily="34" charset="0"/>
                <a:cs typeface="Arial" panose="020B0604020202020204" pitchFamily="34" charset="0"/>
              </a:rPr>
              <a:t>Kjenne </a:t>
            </a:r>
            <a:r>
              <a:rPr lang="nb-NO" sz="1200" dirty="0" err="1">
                <a:effectLst/>
                <a:latin typeface="Calibri" panose="020F0502020204030204" pitchFamily="34" charset="0"/>
                <a:ea typeface="Calibri" panose="020F0502020204030204" pitchFamily="34" charset="0"/>
                <a:cs typeface="Arial" panose="020B0604020202020204" pitchFamily="34" charset="0"/>
              </a:rPr>
              <a:t>NFIFs</a:t>
            </a:r>
            <a:r>
              <a:rPr lang="nb-NO" sz="1200" dirty="0">
                <a:effectLst/>
                <a:latin typeface="Calibri" panose="020F0502020204030204" pitchFamily="34" charset="0"/>
                <a:ea typeface="Calibri" panose="020F0502020204030204" pitchFamily="34" charset="0"/>
                <a:cs typeface="Arial" panose="020B0604020202020204" pitchFamily="34" charset="0"/>
              </a:rPr>
              <a:t> rutiner for varsling og håndtering av hendelser</a:t>
            </a:r>
          </a:p>
        </p:txBody>
      </p:sp>
      <p:graphicFrame>
        <p:nvGraphicFramePr>
          <p:cNvPr id="7" name="Tabell 6">
            <a:extLst>
              <a:ext uri="{FF2B5EF4-FFF2-40B4-BE49-F238E27FC236}">
                <a16:creationId xmlns:a16="http://schemas.microsoft.com/office/drawing/2014/main" id="{AA2A6D94-20BB-4F12-85CB-9AA0E8683DB5}"/>
              </a:ext>
            </a:extLst>
          </p:cNvPr>
          <p:cNvGraphicFramePr>
            <a:graphicFrameLocks noGrp="1"/>
          </p:cNvGraphicFramePr>
          <p:nvPr>
            <p:extLst>
              <p:ext uri="{D42A27DB-BD31-4B8C-83A1-F6EECF244321}">
                <p14:modId xmlns:p14="http://schemas.microsoft.com/office/powerpoint/2010/main" val="3062895644"/>
              </p:ext>
            </p:extLst>
          </p:nvPr>
        </p:nvGraphicFramePr>
        <p:xfrm>
          <a:off x="4814160" y="1375954"/>
          <a:ext cx="6123806" cy="4663848"/>
        </p:xfrm>
        <a:graphic>
          <a:graphicData uri="http://schemas.openxmlformats.org/drawingml/2006/table">
            <a:tbl>
              <a:tblPr firstRow="1" firstCol="1" bandRow="1">
                <a:tableStyleId>{AF606853-7671-496A-8E4F-DF71F8EC918B}</a:tableStyleId>
              </a:tblPr>
              <a:tblGrid>
                <a:gridCol w="3838202">
                  <a:extLst>
                    <a:ext uri="{9D8B030D-6E8A-4147-A177-3AD203B41FA5}">
                      <a16:colId xmlns:a16="http://schemas.microsoft.com/office/drawing/2014/main" val="3289802143"/>
                    </a:ext>
                  </a:extLst>
                </a:gridCol>
                <a:gridCol w="1120329">
                  <a:extLst>
                    <a:ext uri="{9D8B030D-6E8A-4147-A177-3AD203B41FA5}">
                      <a16:colId xmlns:a16="http://schemas.microsoft.com/office/drawing/2014/main" val="2187376319"/>
                    </a:ext>
                  </a:extLst>
                </a:gridCol>
                <a:gridCol w="1165275">
                  <a:extLst>
                    <a:ext uri="{9D8B030D-6E8A-4147-A177-3AD203B41FA5}">
                      <a16:colId xmlns:a16="http://schemas.microsoft.com/office/drawing/2014/main" val="3291731224"/>
                    </a:ext>
                  </a:extLst>
                </a:gridCol>
              </a:tblGrid>
              <a:tr h="206655">
                <a:tc>
                  <a:txBody>
                    <a:bodyPr/>
                    <a:lstStyle/>
                    <a:p>
                      <a:pPr>
                        <a:lnSpc>
                          <a:spcPct val="107000"/>
                        </a:lnSpc>
                        <a:spcAft>
                          <a:spcPts val="800"/>
                        </a:spcAft>
                      </a:pPr>
                      <a:r>
                        <a:rPr lang="nb-NO" sz="1200">
                          <a:effectLst/>
                        </a:rPr>
                        <a:t>Tiltak 2022 år</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Måltall/frist</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Ansvar</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8913697"/>
                  </a:ext>
                </a:extLst>
              </a:tr>
              <a:tr h="206655">
                <a:tc>
                  <a:txBody>
                    <a:bodyPr/>
                    <a:lstStyle/>
                    <a:p>
                      <a:pPr>
                        <a:lnSpc>
                          <a:spcPct val="107000"/>
                        </a:lnSpc>
                        <a:spcAft>
                          <a:spcPts val="800"/>
                        </a:spcAft>
                      </a:pPr>
                      <a:r>
                        <a:rPr lang="nb-NO" sz="1200">
                          <a:effectLst/>
                        </a:rPr>
                        <a:t>Lav – eller ingen egenandel på samlinger</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DL og styret</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3144858"/>
                  </a:ext>
                </a:extLst>
              </a:tr>
              <a:tr h="206655">
                <a:tc>
                  <a:txBody>
                    <a:bodyPr/>
                    <a:lstStyle/>
                    <a:p>
                      <a:pPr>
                        <a:lnSpc>
                          <a:spcPct val="107000"/>
                        </a:lnSpc>
                        <a:spcAft>
                          <a:spcPts val="800"/>
                        </a:spcAft>
                      </a:pPr>
                      <a:r>
                        <a:rPr lang="nb-NO" sz="1200">
                          <a:effectLst/>
                        </a:rPr>
                        <a:t>Ingen egenandel for utøvere på LERØY-lekene</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DL og styret</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047994"/>
                  </a:ext>
                </a:extLst>
              </a:tr>
              <a:tr h="1299530">
                <a:tc>
                  <a:txBody>
                    <a:bodyPr/>
                    <a:lstStyle/>
                    <a:p>
                      <a:pPr>
                        <a:lnSpc>
                          <a:spcPct val="107000"/>
                        </a:lnSpc>
                        <a:spcAft>
                          <a:spcPts val="800"/>
                        </a:spcAft>
                      </a:pPr>
                      <a:r>
                        <a:rPr lang="nb-NO" sz="1200" dirty="0">
                          <a:effectLst/>
                        </a:rPr>
                        <a:t>Oppfordre klubbene til lav startkontingent for de yngste</a:t>
                      </a:r>
                    </a:p>
                    <a:p>
                      <a:pPr marL="342900" lvl="0" indent="-342900">
                        <a:lnSpc>
                          <a:spcPct val="107000"/>
                        </a:lnSpc>
                        <a:buFont typeface="Courier New" panose="02070309020205020404" pitchFamily="49" charset="0"/>
                        <a:buChar char="o"/>
                      </a:pPr>
                      <a:r>
                        <a:rPr lang="nb-NO" sz="1200" dirty="0">
                          <a:effectLst/>
                        </a:rPr>
                        <a:t>Rekrutter (tom 10 år)</a:t>
                      </a:r>
                    </a:p>
                    <a:p>
                      <a:pPr marL="342900" lvl="0" indent="-342900">
                        <a:lnSpc>
                          <a:spcPct val="107000"/>
                        </a:lnSpc>
                        <a:buFont typeface="Courier New" panose="02070309020205020404" pitchFamily="49" charset="0"/>
                        <a:buChar char="o"/>
                      </a:pPr>
                      <a:r>
                        <a:rPr lang="nb-NO" sz="1200" dirty="0">
                          <a:effectLst/>
                        </a:rPr>
                        <a:t>Maks 100 kr for 3 øvelser</a:t>
                      </a:r>
                    </a:p>
                    <a:p>
                      <a:pPr marL="342900" lvl="0" indent="-342900">
                        <a:lnSpc>
                          <a:spcPct val="107000"/>
                        </a:lnSpc>
                        <a:buFont typeface="Courier New" panose="02070309020205020404" pitchFamily="49" charset="0"/>
                        <a:buChar char="o"/>
                      </a:pPr>
                      <a:r>
                        <a:rPr lang="nb-NO" sz="1200" dirty="0">
                          <a:effectLst/>
                        </a:rPr>
                        <a:t>Oppfordre til lav startkontingent også for 11-12 år</a:t>
                      </a:r>
                    </a:p>
                    <a:p>
                      <a:pPr marL="342900" lvl="0" indent="-342900">
                        <a:lnSpc>
                          <a:spcPct val="107000"/>
                        </a:lnSpc>
                        <a:spcAft>
                          <a:spcPts val="800"/>
                        </a:spcAft>
                        <a:buFont typeface="Courier New" panose="02070309020205020404" pitchFamily="49" charset="0"/>
                        <a:buChar char="o"/>
                      </a:pPr>
                      <a:r>
                        <a:rPr lang="nb-NO" sz="1200" dirty="0">
                          <a:effectLst/>
                        </a:rPr>
                        <a:t>Utsending i nyhetsbrev/digitale klubbmøter/informasjon på tinget</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DL og styret</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300421"/>
                  </a:ext>
                </a:extLst>
              </a:tr>
              <a:tr h="502532">
                <a:tc>
                  <a:txBody>
                    <a:bodyPr/>
                    <a:lstStyle/>
                    <a:p>
                      <a:pPr>
                        <a:lnSpc>
                          <a:spcPct val="107000"/>
                        </a:lnSpc>
                        <a:spcAft>
                          <a:spcPts val="800"/>
                        </a:spcAft>
                      </a:pPr>
                      <a:r>
                        <a:rPr lang="nb-NO" sz="1200">
                          <a:effectLst/>
                        </a:rPr>
                        <a:t>Friidrettskarusell – ingen startkontingent. </a:t>
                      </a:r>
                    </a:p>
                    <a:p>
                      <a:pPr>
                        <a:lnSpc>
                          <a:spcPct val="107000"/>
                        </a:lnSpc>
                        <a:spcAft>
                          <a:spcPts val="800"/>
                        </a:spcAft>
                      </a:pPr>
                      <a:r>
                        <a:rPr lang="nb-NO" sz="1200">
                          <a:effectLst/>
                        </a:rPr>
                        <a:t>Krets dekker T-skjorte som premie</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3 stk pr mnd</a:t>
                      </a:r>
                    </a:p>
                    <a:p>
                      <a:pPr>
                        <a:lnSpc>
                          <a:spcPct val="107000"/>
                        </a:lnSpc>
                        <a:spcAft>
                          <a:spcPts val="800"/>
                        </a:spcAft>
                      </a:pPr>
                      <a:r>
                        <a:rPr lang="nb-NO" sz="1200">
                          <a:effectLst/>
                        </a:rPr>
                        <a:t>April - oktober</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dirty="0">
                          <a:effectLst/>
                        </a:rPr>
                        <a:t>DL og styret</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7150538"/>
                  </a:ext>
                </a:extLst>
              </a:tr>
              <a:tr h="206655">
                <a:tc>
                  <a:txBody>
                    <a:bodyPr/>
                    <a:lstStyle/>
                    <a:p>
                      <a:pPr>
                        <a:lnSpc>
                          <a:spcPct val="107000"/>
                        </a:lnSpc>
                        <a:spcAft>
                          <a:spcPts val="800"/>
                        </a:spcAft>
                      </a:pPr>
                      <a:r>
                        <a:rPr lang="nb-NO" sz="1200">
                          <a:effectLst/>
                        </a:rPr>
                        <a:t>Trenerforum – møter for klubbtrenere, gratis å delta</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6 stk</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Arve</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458539"/>
                  </a:ext>
                </a:extLst>
              </a:tr>
              <a:tr h="206655">
                <a:tc>
                  <a:txBody>
                    <a:bodyPr/>
                    <a:lstStyle/>
                    <a:p>
                      <a:pPr>
                        <a:lnSpc>
                          <a:spcPct val="107000"/>
                        </a:lnSpc>
                        <a:spcAft>
                          <a:spcPts val="800"/>
                        </a:spcAft>
                      </a:pPr>
                      <a:r>
                        <a:rPr lang="nb-NO" sz="1200">
                          <a:effectLst/>
                        </a:rPr>
                        <a:t>Informere om og kjenne til NFIF sine rutiner for varslinger</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DL</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0902353"/>
                  </a:ext>
                </a:extLst>
              </a:tr>
              <a:tr h="389683">
                <a:tc>
                  <a:txBody>
                    <a:bodyPr/>
                    <a:lstStyle/>
                    <a:p>
                      <a:pPr>
                        <a:lnSpc>
                          <a:spcPct val="107000"/>
                        </a:lnSpc>
                        <a:spcAft>
                          <a:spcPts val="800"/>
                        </a:spcAft>
                      </a:pPr>
                      <a:r>
                        <a:rPr lang="nb-NO" sz="1200">
                          <a:effectLst/>
                        </a:rPr>
                        <a:t>Samarbeid med Idrettskretsen for utøvere som har funksjonsnedsettelse (se pkt. 1.3.)</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DL og Per Dagfinn</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6282352"/>
                  </a:ext>
                </a:extLst>
              </a:tr>
              <a:tr h="1438828">
                <a:tc>
                  <a:txBody>
                    <a:bodyPr/>
                    <a:lstStyle/>
                    <a:p>
                      <a:pPr>
                        <a:lnSpc>
                          <a:spcPct val="107000"/>
                        </a:lnSpc>
                        <a:spcAft>
                          <a:spcPts val="800"/>
                        </a:spcAft>
                      </a:pPr>
                      <a:r>
                        <a:rPr lang="nb-NO" sz="1200">
                          <a:effectLst/>
                        </a:rPr>
                        <a:t>Mangfold i kretsstyre og kretsens utvalg</a:t>
                      </a:r>
                    </a:p>
                    <a:p>
                      <a:pPr marL="342900" lvl="0" indent="-342900">
                        <a:lnSpc>
                          <a:spcPct val="107000"/>
                        </a:lnSpc>
                        <a:buFont typeface="Calibri" panose="020F0502020204030204" pitchFamily="34" charset="0"/>
                        <a:buChar char="-"/>
                      </a:pPr>
                      <a:r>
                        <a:rPr lang="nb-NO" sz="1200">
                          <a:effectLst/>
                        </a:rPr>
                        <a:t>Aldersfordeling</a:t>
                      </a:r>
                    </a:p>
                    <a:p>
                      <a:pPr marL="342900" lvl="0" indent="-342900">
                        <a:lnSpc>
                          <a:spcPct val="107000"/>
                        </a:lnSpc>
                        <a:buFont typeface="Calibri" panose="020F0502020204030204" pitchFamily="34" charset="0"/>
                        <a:buChar char="-"/>
                      </a:pPr>
                      <a:r>
                        <a:rPr lang="nb-NO" sz="1200">
                          <a:effectLst/>
                        </a:rPr>
                        <a:t>Fogderi-fordeling</a:t>
                      </a:r>
                    </a:p>
                    <a:p>
                      <a:pPr marL="342900" lvl="0" indent="-342900">
                        <a:lnSpc>
                          <a:spcPct val="107000"/>
                        </a:lnSpc>
                        <a:spcAft>
                          <a:spcPts val="800"/>
                        </a:spcAft>
                        <a:buFont typeface="Calibri" panose="020F0502020204030204" pitchFamily="34" charset="0"/>
                        <a:buChar char="-"/>
                      </a:pPr>
                      <a:r>
                        <a:rPr lang="nb-NO" sz="1200">
                          <a:effectLst/>
                        </a:rPr>
                        <a:t>Kjønnsfordeling (ivaretatt i NFIF sin lov)</a:t>
                      </a:r>
                    </a:p>
                    <a:p>
                      <a:pPr>
                        <a:lnSpc>
                          <a:spcPct val="107000"/>
                        </a:lnSpc>
                        <a:spcAft>
                          <a:spcPts val="800"/>
                        </a:spcAft>
                      </a:pPr>
                      <a:r>
                        <a:rPr lang="nb-NO" sz="1200">
                          <a:effectLst/>
                        </a:rPr>
                        <a:t>Bør være en del av valgkomiteens mandat</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nb-NO" sz="1200" dirty="0">
                          <a:effectLst/>
                        </a:rPr>
                        <a:t>DL og styret</a:t>
                      </a:r>
                    </a:p>
                    <a:p>
                      <a:pPr>
                        <a:lnSpc>
                          <a:spcPct val="107000"/>
                        </a:lnSpc>
                        <a:spcAft>
                          <a:spcPts val="800"/>
                        </a:spcAft>
                      </a:pPr>
                      <a:r>
                        <a:rPr lang="nb-NO" sz="1200" dirty="0">
                          <a:effectLst/>
                        </a:rPr>
                        <a:t> </a:t>
                      </a:r>
                    </a:p>
                    <a:p>
                      <a:pPr>
                        <a:lnSpc>
                          <a:spcPct val="107000"/>
                        </a:lnSpc>
                        <a:spcAft>
                          <a:spcPts val="800"/>
                        </a:spcAft>
                      </a:pPr>
                      <a:r>
                        <a:rPr lang="nb-NO" sz="1200" dirty="0">
                          <a:effectLst/>
                        </a:rPr>
                        <a:t> </a:t>
                      </a:r>
                    </a:p>
                    <a:p>
                      <a:pPr>
                        <a:lnSpc>
                          <a:spcPct val="107000"/>
                        </a:lnSpc>
                        <a:spcAft>
                          <a:spcPts val="800"/>
                        </a:spcAft>
                      </a:pPr>
                      <a:r>
                        <a:rPr lang="nb-NO" sz="1200" dirty="0">
                          <a:effectLst/>
                        </a:rPr>
                        <a:t> </a:t>
                      </a:r>
                    </a:p>
                    <a:p>
                      <a:pPr>
                        <a:lnSpc>
                          <a:spcPct val="107000"/>
                        </a:lnSpc>
                        <a:spcAft>
                          <a:spcPts val="800"/>
                        </a:spcAft>
                      </a:pPr>
                      <a:r>
                        <a:rPr lang="nb-NO" sz="1200" dirty="0">
                          <a:effectLst/>
                        </a:rPr>
                        <a:t>Valgkomité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2659676"/>
                  </a:ext>
                </a:extLst>
              </a:tr>
            </a:tbl>
          </a:graphicData>
        </a:graphic>
      </p:graphicFrame>
      <p:pic>
        <p:nvPicPr>
          <p:cNvPr id="8" name="Bilde 7">
            <a:extLst>
              <a:ext uri="{FF2B5EF4-FFF2-40B4-BE49-F238E27FC236}">
                <a16:creationId xmlns:a16="http://schemas.microsoft.com/office/drawing/2014/main" id="{E3A12DD1-23B2-4317-B3F6-4509ADF6AA7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1657" y="151881"/>
            <a:ext cx="1283335" cy="1114425"/>
          </a:xfrm>
          <a:prstGeom prst="rect">
            <a:avLst/>
          </a:prstGeom>
        </p:spPr>
      </p:pic>
    </p:spTree>
    <p:extLst>
      <p:ext uri="{BB962C8B-B14F-4D97-AF65-F5344CB8AC3E}">
        <p14:creationId xmlns:p14="http://schemas.microsoft.com/office/powerpoint/2010/main" val="42808113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5BF732C73614E4B906D3B4CC24FBA65" ma:contentTypeVersion="13" ma:contentTypeDescription="Opprett et nytt dokument." ma:contentTypeScope="" ma:versionID="d8b9389ecb3427765e88d3b5e8fe17e3">
  <xsd:schema xmlns:xsd="http://www.w3.org/2001/XMLSchema" xmlns:xs="http://www.w3.org/2001/XMLSchema" xmlns:p="http://schemas.microsoft.com/office/2006/metadata/properties" xmlns:ns2="4ccb0f41-b047-4200-8b36-3cca7e85243c" xmlns:ns3="ea43b148-a256-4b62-92c6-7ae2014cb30f" targetNamespace="http://schemas.microsoft.com/office/2006/metadata/properties" ma:root="true" ma:fieldsID="1c3ba041109546e3cb9b21b4b02d2d9c" ns2:_="" ns3:_="">
    <xsd:import namespace="4ccb0f41-b047-4200-8b36-3cca7e85243c"/>
    <xsd:import namespace="ea43b148-a256-4b62-92c6-7ae2014cb30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cb0f41-b047-4200-8b36-3cca7e8524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a43b148-a256-4b62-92c6-7ae2014cb30f"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45FA239-498F-4156-B0DD-EB4643BAB1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ccb0f41-b047-4200-8b36-3cca7e85243c"/>
    <ds:schemaRef ds:uri="ea43b148-a256-4b62-92c6-7ae2014cb3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61B927B-1185-4FE5-A321-4200162FAF08}">
  <ds:schemaRefs>
    <ds:schemaRef ds:uri="http://schemas.openxmlformats.org/package/2006/metadata/core-properties"/>
    <ds:schemaRef ds:uri="http://purl.org/dc/terms/"/>
    <ds:schemaRef ds:uri="http://schemas.microsoft.com/office/2006/documentManagement/types"/>
    <ds:schemaRef ds:uri="http://purl.org/dc/dcmitype/"/>
    <ds:schemaRef ds:uri="http://purl.org/dc/elements/1.1/"/>
    <ds:schemaRef ds:uri="http://schemas.microsoft.com/office/2006/metadata/properties"/>
    <ds:schemaRef ds:uri="http://schemas.microsoft.com/office/infopath/2007/PartnerControls"/>
    <ds:schemaRef ds:uri="ea43b148-a256-4b62-92c6-7ae2014cb30f"/>
    <ds:schemaRef ds:uri="4ccb0f41-b047-4200-8b36-3cca7e85243c"/>
    <ds:schemaRef ds:uri="http://www.w3.org/XML/1998/namespace"/>
  </ds:schemaRefs>
</ds:datastoreItem>
</file>

<file path=customXml/itemProps3.xml><?xml version="1.0" encoding="utf-8"?>
<ds:datastoreItem xmlns:ds="http://schemas.openxmlformats.org/officeDocument/2006/customXml" ds:itemID="{9D591C07-9864-4C9C-B44F-A560BB6242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80</TotalTime>
  <Words>2357</Words>
  <Application>Microsoft Office PowerPoint</Application>
  <PresentationFormat>Widescreen</PresentationFormat>
  <Paragraphs>441</Paragraphs>
  <Slides>11</Slides>
  <Notes>0</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11</vt:i4>
      </vt:variant>
    </vt:vector>
  </HeadingPairs>
  <TitlesOfParts>
    <vt:vector size="17" baseType="lpstr">
      <vt:lpstr>Arial</vt:lpstr>
      <vt:lpstr>Calibri</vt:lpstr>
      <vt:lpstr>Calibri Light</vt:lpstr>
      <vt:lpstr>Courier New</vt:lpstr>
      <vt:lpstr>Symbol</vt:lpstr>
      <vt:lpstr>Office-tema</vt:lpstr>
      <vt:lpstr>HANDLINGSPLAN  Møre og Romsdal Friidrettskrets 2022 Handlingsplanen bygger på Strategi for Norsk Friidrett 2021 – 2025.  </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HANDLINGSPLAN  Møre og Romsdal Friidrettskrets 2022 Handlingsplanen bygger på Strategi for Norsk Friidrett 2021 – 2025.  </dc:title>
  <dc:creator>Krakeli, Bente</dc:creator>
  <cp:lastModifiedBy>Krakeli, Bente</cp:lastModifiedBy>
  <cp:revision>1</cp:revision>
  <dcterms:created xsi:type="dcterms:W3CDTF">2022-03-22T10:17:40Z</dcterms:created>
  <dcterms:modified xsi:type="dcterms:W3CDTF">2022-03-25T09:45:09Z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0x010100F5BF732C73614E4B906D3B4CC24FBA65</vt:lpwstr>
  </property>
</Properties>
</file>