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7" r:id="rId2"/>
    <p:sldId id="267" r:id="rId3"/>
    <p:sldId id="268" r:id="rId4"/>
    <p:sldId id="258" r:id="rId5"/>
    <p:sldId id="264" r:id="rId6"/>
    <p:sldId id="259" r:id="rId7"/>
    <p:sldId id="262" r:id="rId8"/>
    <p:sldId id="260" r:id="rId9"/>
    <p:sldId id="261" r:id="rId10"/>
    <p:sldId id="270" r:id="rId11"/>
    <p:sldId id="269" r:id="rId1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90EA2E-E25E-47E3-B389-18B498E4FE5D}" v="116" dt="2022-03-26T13:46:08.0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9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888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4" d="100"/>
          <a:sy n="64" d="100"/>
        </p:scale>
        <p:origin x="3192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9C4BF3-8419-492A-BAA6-B7F2E150557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EDB9337B-0D09-4F02-82E7-2E44BCECD3EB}">
      <dgm:prSet phldrT="[Tekst]" custT="1"/>
      <dgm:spPr/>
      <dgm:t>
        <a:bodyPr/>
        <a:lstStyle/>
        <a:p>
          <a:r>
            <a:rPr lang="nb-NO" sz="2000" dirty="0" err="1"/>
            <a:t>Stemneleder</a:t>
          </a:r>
          <a:endParaRPr lang="nb-NO" sz="2000" dirty="0"/>
        </a:p>
      </dgm:t>
    </dgm:pt>
    <dgm:pt modelId="{5716862C-A492-4296-83EC-19EF66769459}" type="parTrans" cxnId="{9309F6E0-A0AE-4BE4-9E0C-451593CF5465}">
      <dgm:prSet/>
      <dgm:spPr/>
      <dgm:t>
        <a:bodyPr/>
        <a:lstStyle/>
        <a:p>
          <a:endParaRPr lang="nb-NO"/>
        </a:p>
      </dgm:t>
    </dgm:pt>
    <dgm:pt modelId="{092758CF-6109-4D8A-8312-9EEC8F056216}" type="sibTrans" cxnId="{9309F6E0-A0AE-4BE4-9E0C-451593CF5465}">
      <dgm:prSet/>
      <dgm:spPr/>
      <dgm:t>
        <a:bodyPr/>
        <a:lstStyle/>
        <a:p>
          <a:endParaRPr lang="nb-NO"/>
        </a:p>
      </dgm:t>
    </dgm:pt>
    <dgm:pt modelId="{34D67E0A-333D-4837-AA92-B3D1E71D2020}" type="asst">
      <dgm:prSet phldrT="[Tekst]" custT="1"/>
      <dgm:spPr/>
      <dgm:t>
        <a:bodyPr/>
        <a:lstStyle/>
        <a:p>
          <a:r>
            <a:rPr lang="nb-NO" sz="1400" dirty="0" err="1"/>
            <a:t>Sekriteriat</a:t>
          </a:r>
          <a:endParaRPr lang="nb-NO" sz="1400" dirty="0"/>
        </a:p>
      </dgm:t>
    </dgm:pt>
    <dgm:pt modelId="{D8B5D4CA-2D53-4463-9136-89619AE27924}" type="parTrans" cxnId="{392E19FC-7865-436F-8B90-6E2B958A0325}">
      <dgm:prSet/>
      <dgm:spPr/>
      <dgm:t>
        <a:bodyPr/>
        <a:lstStyle/>
        <a:p>
          <a:endParaRPr lang="nb-NO" sz="4400"/>
        </a:p>
      </dgm:t>
    </dgm:pt>
    <dgm:pt modelId="{3BD244C0-EA10-424A-961A-BFD47D53D500}" type="sibTrans" cxnId="{392E19FC-7865-436F-8B90-6E2B958A0325}">
      <dgm:prSet/>
      <dgm:spPr/>
      <dgm:t>
        <a:bodyPr/>
        <a:lstStyle/>
        <a:p>
          <a:endParaRPr lang="nb-NO"/>
        </a:p>
      </dgm:t>
    </dgm:pt>
    <dgm:pt modelId="{ADB07F7F-78C0-4501-A50E-99E727D1B171}">
      <dgm:prSet phldrT="[Tekst]" custT="1"/>
      <dgm:spPr/>
      <dgm:t>
        <a:bodyPr/>
        <a:lstStyle/>
        <a:p>
          <a:r>
            <a:rPr lang="nb-NO" sz="1400" dirty="0"/>
            <a:t>Løp</a:t>
          </a:r>
        </a:p>
        <a:p>
          <a:r>
            <a:rPr lang="nb-NO" sz="1100" dirty="0"/>
            <a:t>- Overdommer løp</a:t>
          </a:r>
        </a:p>
        <a:p>
          <a:r>
            <a:rPr lang="nb-NO" sz="1100" dirty="0"/>
            <a:t>Overdommer </a:t>
          </a:r>
          <a:r>
            <a:rPr lang="nb-NO" sz="1100" dirty="0" err="1"/>
            <a:t>el.tid</a:t>
          </a:r>
          <a:endParaRPr lang="nb-NO" sz="1100" dirty="0"/>
        </a:p>
        <a:p>
          <a:r>
            <a:rPr lang="nb-NO" sz="1100" dirty="0"/>
            <a:t>Overdommer start</a:t>
          </a:r>
        </a:p>
      </dgm:t>
    </dgm:pt>
    <dgm:pt modelId="{CCC6756C-EAB1-4C90-9CC4-AE1EF17CD625}" type="parTrans" cxnId="{C393FE9D-BABB-4A01-8C79-99DA181354DB}">
      <dgm:prSet/>
      <dgm:spPr/>
      <dgm:t>
        <a:bodyPr/>
        <a:lstStyle/>
        <a:p>
          <a:endParaRPr lang="nb-NO" sz="4400"/>
        </a:p>
      </dgm:t>
    </dgm:pt>
    <dgm:pt modelId="{AA3595C0-ED2D-4B93-9D4D-14570AECAD84}" type="sibTrans" cxnId="{C393FE9D-BABB-4A01-8C79-99DA181354DB}">
      <dgm:prSet/>
      <dgm:spPr/>
      <dgm:t>
        <a:bodyPr/>
        <a:lstStyle/>
        <a:p>
          <a:endParaRPr lang="nb-NO"/>
        </a:p>
      </dgm:t>
    </dgm:pt>
    <dgm:pt modelId="{3EE1FD14-A87F-4D94-A5C1-3EA07D7352AF}">
      <dgm:prSet phldrT="[Tekst]" custT="1"/>
      <dgm:spPr/>
      <dgm:t>
        <a:bodyPr/>
        <a:lstStyle/>
        <a:p>
          <a:r>
            <a:rPr lang="nb-NO" sz="1400" dirty="0"/>
            <a:t>Hopp</a:t>
          </a:r>
        </a:p>
        <a:p>
          <a:r>
            <a:rPr lang="nb-NO" sz="1400" dirty="0"/>
            <a:t>- Overdommer hopp</a:t>
          </a:r>
        </a:p>
      </dgm:t>
    </dgm:pt>
    <dgm:pt modelId="{4E742CFD-4A50-4B3D-8024-18A056A49E4D}" type="parTrans" cxnId="{0528CC76-C3AB-48C2-9016-87FAAED9F175}">
      <dgm:prSet/>
      <dgm:spPr/>
      <dgm:t>
        <a:bodyPr/>
        <a:lstStyle/>
        <a:p>
          <a:endParaRPr lang="nb-NO" sz="4400"/>
        </a:p>
      </dgm:t>
    </dgm:pt>
    <dgm:pt modelId="{0C038BAD-747E-4049-8FED-C6C28837E38C}" type="sibTrans" cxnId="{0528CC76-C3AB-48C2-9016-87FAAED9F175}">
      <dgm:prSet/>
      <dgm:spPr/>
      <dgm:t>
        <a:bodyPr/>
        <a:lstStyle/>
        <a:p>
          <a:endParaRPr lang="nb-NO"/>
        </a:p>
      </dgm:t>
    </dgm:pt>
    <dgm:pt modelId="{F89C443D-55E2-4420-8D58-96FD98DC816A}">
      <dgm:prSet phldrT="[Tekst]" custT="1"/>
      <dgm:spPr/>
      <dgm:t>
        <a:bodyPr/>
        <a:lstStyle/>
        <a:p>
          <a:r>
            <a:rPr lang="nb-NO" sz="1400" dirty="0"/>
            <a:t>Kast</a:t>
          </a:r>
        </a:p>
        <a:p>
          <a:r>
            <a:rPr lang="nb-NO" sz="1400" dirty="0"/>
            <a:t>- Overdommer kast</a:t>
          </a:r>
        </a:p>
      </dgm:t>
    </dgm:pt>
    <dgm:pt modelId="{8FFDEBA1-F3FD-449E-98E0-F46A74B9D5CD}" type="parTrans" cxnId="{9B013CC0-AEAB-40C6-B74D-CE8EF0023CB8}">
      <dgm:prSet/>
      <dgm:spPr/>
      <dgm:t>
        <a:bodyPr/>
        <a:lstStyle/>
        <a:p>
          <a:endParaRPr lang="nb-NO" sz="4400"/>
        </a:p>
      </dgm:t>
    </dgm:pt>
    <dgm:pt modelId="{0C291636-165E-45AE-A92D-C0C3701BC9E6}" type="sibTrans" cxnId="{9B013CC0-AEAB-40C6-B74D-CE8EF0023CB8}">
      <dgm:prSet/>
      <dgm:spPr/>
      <dgm:t>
        <a:bodyPr/>
        <a:lstStyle/>
        <a:p>
          <a:endParaRPr lang="nb-NO"/>
        </a:p>
      </dgm:t>
    </dgm:pt>
    <dgm:pt modelId="{E0A6CC47-9DA1-4DD2-BE34-5A2E3014B1FF}" type="asst">
      <dgm:prSet custT="1"/>
      <dgm:spPr/>
      <dgm:t>
        <a:bodyPr/>
        <a:lstStyle/>
        <a:p>
          <a:r>
            <a:rPr lang="nb-NO" sz="1400" dirty="0" err="1"/>
            <a:t>Speakerteneste</a:t>
          </a:r>
          <a:endParaRPr lang="nb-NO" sz="1400" dirty="0"/>
        </a:p>
      </dgm:t>
    </dgm:pt>
    <dgm:pt modelId="{EEAABF04-0673-401F-B11D-62D406AAA240}" type="parTrans" cxnId="{7B6CF9ED-486B-4DC4-A706-96264E66008D}">
      <dgm:prSet/>
      <dgm:spPr/>
      <dgm:t>
        <a:bodyPr/>
        <a:lstStyle/>
        <a:p>
          <a:endParaRPr lang="nb-NO" sz="4400"/>
        </a:p>
      </dgm:t>
    </dgm:pt>
    <dgm:pt modelId="{4E58B998-A69A-4398-865C-72D40069C076}" type="sibTrans" cxnId="{7B6CF9ED-486B-4DC4-A706-96264E66008D}">
      <dgm:prSet/>
      <dgm:spPr/>
      <dgm:t>
        <a:bodyPr/>
        <a:lstStyle/>
        <a:p>
          <a:endParaRPr lang="nb-NO"/>
        </a:p>
      </dgm:t>
    </dgm:pt>
    <dgm:pt modelId="{90077961-0D60-4709-AC3C-F60DF5E409DD}">
      <dgm:prSet custT="1"/>
      <dgm:spPr/>
      <dgm:t>
        <a:bodyPr/>
        <a:lstStyle/>
        <a:p>
          <a:r>
            <a:rPr lang="nb-NO" sz="1400" dirty="0"/>
            <a:t>Tidtaking</a:t>
          </a:r>
        </a:p>
      </dgm:t>
    </dgm:pt>
    <dgm:pt modelId="{BC9BD100-550C-493E-BF96-74E53D9D6841}" type="parTrans" cxnId="{533F99CE-0AF2-4D02-B0BF-95325BEFF337}">
      <dgm:prSet/>
      <dgm:spPr/>
      <dgm:t>
        <a:bodyPr/>
        <a:lstStyle/>
        <a:p>
          <a:endParaRPr lang="nb-NO" sz="4400"/>
        </a:p>
      </dgm:t>
    </dgm:pt>
    <dgm:pt modelId="{1F99E383-3B78-4DFE-A22D-BF07C5FCCF12}" type="sibTrans" cxnId="{533F99CE-0AF2-4D02-B0BF-95325BEFF337}">
      <dgm:prSet/>
      <dgm:spPr/>
      <dgm:t>
        <a:bodyPr/>
        <a:lstStyle/>
        <a:p>
          <a:endParaRPr lang="nb-NO"/>
        </a:p>
      </dgm:t>
    </dgm:pt>
    <dgm:pt modelId="{EBA6AD69-399D-4D84-B74C-8383BC3228BE}">
      <dgm:prSet custT="1"/>
      <dgm:spPr/>
      <dgm:t>
        <a:bodyPr/>
        <a:lstStyle/>
        <a:p>
          <a:r>
            <a:rPr lang="nb-NO" sz="1400" dirty="0"/>
            <a:t>Dommere:</a:t>
          </a:r>
        </a:p>
        <a:p>
          <a:r>
            <a:rPr lang="nb-NO" sz="1400" dirty="0"/>
            <a:t>Svingdommere</a:t>
          </a:r>
        </a:p>
        <a:p>
          <a:r>
            <a:rPr lang="nb-NO" sz="1400" dirty="0"/>
            <a:t>Hekkedommere</a:t>
          </a:r>
        </a:p>
        <a:p>
          <a:r>
            <a:rPr lang="nb-NO" sz="1400" dirty="0"/>
            <a:t>Måldommere</a:t>
          </a:r>
        </a:p>
      </dgm:t>
    </dgm:pt>
    <dgm:pt modelId="{5F1C8DB8-1C06-439E-90F7-34998040B853}" type="parTrans" cxnId="{BEF8B854-AFAC-485C-9DE6-D3A2774D96EA}">
      <dgm:prSet/>
      <dgm:spPr/>
      <dgm:t>
        <a:bodyPr/>
        <a:lstStyle/>
        <a:p>
          <a:endParaRPr lang="nb-NO" sz="4400"/>
        </a:p>
      </dgm:t>
    </dgm:pt>
    <dgm:pt modelId="{89ED7A6A-D4CA-4B34-9FBF-67B44DA21097}" type="sibTrans" cxnId="{BEF8B854-AFAC-485C-9DE6-D3A2774D96EA}">
      <dgm:prSet/>
      <dgm:spPr/>
      <dgm:t>
        <a:bodyPr/>
        <a:lstStyle/>
        <a:p>
          <a:endParaRPr lang="nb-NO"/>
        </a:p>
      </dgm:t>
    </dgm:pt>
    <dgm:pt modelId="{F8462027-3721-42C6-BCE8-3864BC65291D}">
      <dgm:prSet custT="1"/>
      <dgm:spPr/>
      <dgm:t>
        <a:bodyPr/>
        <a:lstStyle/>
        <a:p>
          <a:r>
            <a:rPr lang="nb-NO" sz="1400" dirty="0"/>
            <a:t>Startere</a:t>
          </a:r>
        </a:p>
        <a:p>
          <a:r>
            <a:rPr lang="nb-NO" sz="1400" dirty="0" err="1"/>
            <a:t>Startordner</a:t>
          </a:r>
          <a:endParaRPr lang="nb-NO" sz="1400" dirty="0"/>
        </a:p>
      </dgm:t>
    </dgm:pt>
    <dgm:pt modelId="{7350A9D2-CFC4-4AE8-BF4C-8DA9BFAF7BCD}" type="parTrans" cxnId="{B1A799E5-5401-476A-827D-D64ACE703E1E}">
      <dgm:prSet/>
      <dgm:spPr/>
      <dgm:t>
        <a:bodyPr/>
        <a:lstStyle/>
        <a:p>
          <a:endParaRPr lang="nb-NO" sz="4400"/>
        </a:p>
      </dgm:t>
    </dgm:pt>
    <dgm:pt modelId="{71F23E75-8E4C-444D-80DF-4FAD6AD840AD}" type="sibTrans" cxnId="{B1A799E5-5401-476A-827D-D64ACE703E1E}">
      <dgm:prSet/>
      <dgm:spPr/>
      <dgm:t>
        <a:bodyPr/>
        <a:lstStyle/>
        <a:p>
          <a:endParaRPr lang="nb-NO"/>
        </a:p>
      </dgm:t>
    </dgm:pt>
    <dgm:pt modelId="{E95399B0-858A-4F71-89C9-F2659E2A14D8}">
      <dgm:prSet custT="1"/>
      <dgm:spPr/>
      <dgm:t>
        <a:bodyPr/>
        <a:lstStyle/>
        <a:p>
          <a:r>
            <a:rPr lang="nb-NO" sz="1400" dirty="0" err="1"/>
            <a:t>Helpere</a:t>
          </a:r>
          <a:endParaRPr lang="nb-NO" sz="1400" dirty="0"/>
        </a:p>
        <a:p>
          <a:r>
            <a:rPr lang="nb-NO" sz="1400" dirty="0"/>
            <a:t>Flytting av hekker</a:t>
          </a:r>
        </a:p>
      </dgm:t>
    </dgm:pt>
    <dgm:pt modelId="{6637088C-BD34-4399-A958-78CBD0BA054F}" type="parTrans" cxnId="{78E81BE5-49FC-43F5-A9F4-90273AF70B2D}">
      <dgm:prSet/>
      <dgm:spPr/>
      <dgm:t>
        <a:bodyPr/>
        <a:lstStyle/>
        <a:p>
          <a:endParaRPr lang="nb-NO" sz="4400"/>
        </a:p>
      </dgm:t>
    </dgm:pt>
    <dgm:pt modelId="{C1640906-F0A9-4BFB-8730-CD507395586B}" type="sibTrans" cxnId="{78E81BE5-49FC-43F5-A9F4-90273AF70B2D}">
      <dgm:prSet/>
      <dgm:spPr/>
      <dgm:t>
        <a:bodyPr/>
        <a:lstStyle/>
        <a:p>
          <a:endParaRPr lang="nb-NO"/>
        </a:p>
      </dgm:t>
    </dgm:pt>
    <dgm:pt modelId="{422EBBF8-1F9F-4F69-B839-6C86D03F8BA5}">
      <dgm:prSet custT="1"/>
      <dgm:spPr/>
      <dgm:t>
        <a:bodyPr/>
        <a:lstStyle/>
        <a:p>
          <a:r>
            <a:rPr lang="nb-NO" sz="1400" dirty="0"/>
            <a:t>LENGDE</a:t>
          </a:r>
        </a:p>
        <a:p>
          <a:r>
            <a:rPr lang="nb-NO" sz="1400" dirty="0"/>
            <a:t>Dommere</a:t>
          </a:r>
        </a:p>
        <a:p>
          <a:r>
            <a:rPr lang="nb-NO" sz="1400" dirty="0"/>
            <a:t>Hjelpere</a:t>
          </a:r>
        </a:p>
      </dgm:t>
    </dgm:pt>
    <dgm:pt modelId="{062B628D-D9A5-4909-9715-CA8A66710060}" type="parTrans" cxnId="{9D87CCA0-7D17-45C2-926F-F8885BFE44F0}">
      <dgm:prSet/>
      <dgm:spPr/>
      <dgm:t>
        <a:bodyPr/>
        <a:lstStyle/>
        <a:p>
          <a:endParaRPr lang="nb-NO" sz="4400"/>
        </a:p>
      </dgm:t>
    </dgm:pt>
    <dgm:pt modelId="{B42D75AB-7B1A-4118-9273-B034F8931C66}" type="sibTrans" cxnId="{9D87CCA0-7D17-45C2-926F-F8885BFE44F0}">
      <dgm:prSet/>
      <dgm:spPr/>
      <dgm:t>
        <a:bodyPr/>
        <a:lstStyle/>
        <a:p>
          <a:endParaRPr lang="nb-NO"/>
        </a:p>
      </dgm:t>
    </dgm:pt>
    <dgm:pt modelId="{1710110D-016B-4E60-B8AC-AE2074924092}">
      <dgm:prSet custT="1"/>
      <dgm:spPr/>
      <dgm:t>
        <a:bodyPr/>
        <a:lstStyle/>
        <a:p>
          <a:r>
            <a:rPr lang="nb-NO" sz="1400" dirty="0"/>
            <a:t>KULE</a:t>
          </a:r>
        </a:p>
        <a:p>
          <a:r>
            <a:rPr lang="nb-NO" sz="1400" dirty="0"/>
            <a:t>Dommere</a:t>
          </a:r>
        </a:p>
        <a:p>
          <a:r>
            <a:rPr lang="nb-NO" sz="1400" dirty="0"/>
            <a:t>Hjelpere</a:t>
          </a:r>
        </a:p>
      </dgm:t>
    </dgm:pt>
    <dgm:pt modelId="{19382466-50FC-4239-A19F-E4AB243769F8}" type="parTrans" cxnId="{924450A1-846D-4B8E-9175-32C35D589AE7}">
      <dgm:prSet/>
      <dgm:spPr/>
      <dgm:t>
        <a:bodyPr/>
        <a:lstStyle/>
        <a:p>
          <a:endParaRPr lang="nb-NO" sz="4400"/>
        </a:p>
      </dgm:t>
    </dgm:pt>
    <dgm:pt modelId="{5A8AAA32-0131-4A3B-B6BA-F6069297CD3C}" type="sibTrans" cxnId="{924450A1-846D-4B8E-9175-32C35D589AE7}">
      <dgm:prSet/>
      <dgm:spPr/>
      <dgm:t>
        <a:bodyPr/>
        <a:lstStyle/>
        <a:p>
          <a:endParaRPr lang="nb-NO"/>
        </a:p>
      </dgm:t>
    </dgm:pt>
    <dgm:pt modelId="{9D00D3D0-EC29-4878-BB46-B9F7DF7D8192}" type="asst">
      <dgm:prSet custT="1"/>
      <dgm:spPr/>
      <dgm:t>
        <a:bodyPr/>
        <a:lstStyle/>
        <a:p>
          <a:r>
            <a:rPr lang="nb-NO" sz="1400" dirty="0"/>
            <a:t>Jury</a:t>
          </a:r>
        </a:p>
      </dgm:t>
    </dgm:pt>
    <dgm:pt modelId="{4E97E2BB-DFF6-4F69-B483-0A2EDCF701CE}" type="parTrans" cxnId="{506BF712-5638-4A5D-AACE-21788A3C0A93}">
      <dgm:prSet/>
      <dgm:spPr/>
      <dgm:t>
        <a:bodyPr/>
        <a:lstStyle/>
        <a:p>
          <a:endParaRPr lang="nb-NO" sz="4400"/>
        </a:p>
      </dgm:t>
    </dgm:pt>
    <dgm:pt modelId="{E97C78F0-2EA6-4670-B721-42C05565A144}" type="sibTrans" cxnId="{506BF712-5638-4A5D-AACE-21788A3C0A93}">
      <dgm:prSet/>
      <dgm:spPr/>
      <dgm:t>
        <a:bodyPr/>
        <a:lstStyle/>
        <a:p>
          <a:endParaRPr lang="nb-NO"/>
        </a:p>
      </dgm:t>
    </dgm:pt>
    <dgm:pt modelId="{4B82804C-ED94-40E4-847A-75792012FDA4}" type="asst">
      <dgm:prSet custT="1"/>
      <dgm:spPr/>
      <dgm:t>
        <a:bodyPr/>
        <a:lstStyle/>
        <a:p>
          <a:r>
            <a:rPr lang="nb-NO" sz="1400" dirty="0"/>
            <a:t>TD /</a:t>
          </a:r>
        </a:p>
        <a:p>
          <a:r>
            <a:rPr lang="nb-NO" sz="1400" dirty="0"/>
            <a:t>Kretsrepresentant</a:t>
          </a:r>
        </a:p>
      </dgm:t>
    </dgm:pt>
    <dgm:pt modelId="{B45A4171-16BF-4958-9056-7353D1A2AFE0}" type="parTrans" cxnId="{7F0A7FC3-E428-460E-AE6E-63EB62014A5A}">
      <dgm:prSet/>
      <dgm:spPr/>
      <dgm:t>
        <a:bodyPr/>
        <a:lstStyle/>
        <a:p>
          <a:endParaRPr lang="nb-NO" sz="4400"/>
        </a:p>
      </dgm:t>
    </dgm:pt>
    <dgm:pt modelId="{F1E0EDA6-A6A7-4B89-8864-C35B9554E01E}" type="sibTrans" cxnId="{7F0A7FC3-E428-460E-AE6E-63EB62014A5A}">
      <dgm:prSet/>
      <dgm:spPr/>
      <dgm:t>
        <a:bodyPr/>
        <a:lstStyle/>
        <a:p>
          <a:endParaRPr lang="nb-NO"/>
        </a:p>
      </dgm:t>
    </dgm:pt>
    <dgm:pt modelId="{AA23C5D3-D0E0-495F-ABD9-A2C420EAC62C}">
      <dgm:prSet custT="1"/>
      <dgm:spPr/>
      <dgm:t>
        <a:bodyPr/>
        <a:lstStyle/>
        <a:p>
          <a:r>
            <a:rPr lang="nb-NO" sz="1400" dirty="0"/>
            <a:t>HØGDE</a:t>
          </a:r>
        </a:p>
        <a:p>
          <a:r>
            <a:rPr lang="nb-NO" sz="1400" dirty="0"/>
            <a:t>Dommer</a:t>
          </a:r>
        </a:p>
        <a:p>
          <a:r>
            <a:rPr lang="nb-NO" sz="1400" dirty="0"/>
            <a:t>Hjelpere</a:t>
          </a:r>
        </a:p>
      </dgm:t>
    </dgm:pt>
    <dgm:pt modelId="{F8100C51-5AFF-4958-8714-3A864B86EE72}" type="parTrans" cxnId="{DD944C0E-E9AB-4B21-9DDC-28AC9E18B829}">
      <dgm:prSet/>
      <dgm:spPr/>
      <dgm:t>
        <a:bodyPr/>
        <a:lstStyle/>
        <a:p>
          <a:endParaRPr lang="nb-NO" sz="4400"/>
        </a:p>
      </dgm:t>
    </dgm:pt>
    <dgm:pt modelId="{5B54C682-9E9C-42D5-82B7-A526BA24F280}" type="sibTrans" cxnId="{DD944C0E-E9AB-4B21-9DDC-28AC9E18B829}">
      <dgm:prSet/>
      <dgm:spPr/>
      <dgm:t>
        <a:bodyPr/>
        <a:lstStyle/>
        <a:p>
          <a:endParaRPr lang="nb-NO"/>
        </a:p>
      </dgm:t>
    </dgm:pt>
    <dgm:pt modelId="{EABC330A-4DE6-45A5-A94E-33849101B79B}">
      <dgm:prSet custT="1"/>
      <dgm:spPr/>
      <dgm:t>
        <a:bodyPr/>
        <a:lstStyle/>
        <a:p>
          <a:r>
            <a:rPr lang="nb-NO" sz="1400" dirty="0"/>
            <a:t>STAV</a:t>
          </a:r>
        </a:p>
        <a:p>
          <a:r>
            <a:rPr lang="nb-NO" sz="1400" dirty="0"/>
            <a:t>Dommer</a:t>
          </a:r>
        </a:p>
        <a:p>
          <a:r>
            <a:rPr lang="nb-NO" sz="1400" dirty="0"/>
            <a:t>Hjelpere</a:t>
          </a:r>
        </a:p>
      </dgm:t>
    </dgm:pt>
    <dgm:pt modelId="{0624E85A-1098-426A-971A-271F57620C5A}" type="parTrans" cxnId="{CB98B124-37AC-4C11-8053-1304B0154F80}">
      <dgm:prSet/>
      <dgm:spPr/>
      <dgm:t>
        <a:bodyPr/>
        <a:lstStyle/>
        <a:p>
          <a:endParaRPr lang="nb-NO" sz="4400"/>
        </a:p>
      </dgm:t>
    </dgm:pt>
    <dgm:pt modelId="{4146E855-5A6F-4588-8E80-2F1FADD6E4FD}" type="sibTrans" cxnId="{CB98B124-37AC-4C11-8053-1304B0154F80}">
      <dgm:prSet/>
      <dgm:spPr/>
      <dgm:t>
        <a:bodyPr/>
        <a:lstStyle/>
        <a:p>
          <a:endParaRPr lang="nb-NO"/>
        </a:p>
      </dgm:t>
    </dgm:pt>
    <dgm:pt modelId="{61C4EC89-C78F-43E6-A5E6-4394DB977EA5}">
      <dgm:prSet custT="1"/>
      <dgm:spPr/>
      <dgm:t>
        <a:bodyPr/>
        <a:lstStyle/>
        <a:p>
          <a:r>
            <a:rPr lang="nb-NO" sz="1400" dirty="0"/>
            <a:t>SPYD</a:t>
          </a:r>
        </a:p>
        <a:p>
          <a:r>
            <a:rPr lang="nb-NO" sz="1400" dirty="0"/>
            <a:t>Dommere</a:t>
          </a:r>
        </a:p>
        <a:p>
          <a:r>
            <a:rPr lang="nb-NO" sz="1400" dirty="0"/>
            <a:t>Hjelpere</a:t>
          </a:r>
        </a:p>
      </dgm:t>
    </dgm:pt>
    <dgm:pt modelId="{500B1D17-155A-4F05-8583-4E8285D91B57}" type="parTrans" cxnId="{3A9ED162-0230-415A-9D14-D410BD2E1E33}">
      <dgm:prSet/>
      <dgm:spPr/>
      <dgm:t>
        <a:bodyPr/>
        <a:lstStyle/>
        <a:p>
          <a:endParaRPr lang="nb-NO" sz="4400"/>
        </a:p>
      </dgm:t>
    </dgm:pt>
    <dgm:pt modelId="{A1F2C119-DF43-46F3-9A22-3132502EBED4}" type="sibTrans" cxnId="{3A9ED162-0230-415A-9D14-D410BD2E1E33}">
      <dgm:prSet/>
      <dgm:spPr/>
      <dgm:t>
        <a:bodyPr/>
        <a:lstStyle/>
        <a:p>
          <a:endParaRPr lang="nb-NO"/>
        </a:p>
      </dgm:t>
    </dgm:pt>
    <dgm:pt modelId="{E4DA2626-3B17-4608-98A4-1A0835D8CDBE}">
      <dgm:prSet custT="1"/>
      <dgm:spPr/>
      <dgm:t>
        <a:bodyPr/>
        <a:lstStyle/>
        <a:p>
          <a:r>
            <a:rPr lang="nb-NO" sz="1400" dirty="0"/>
            <a:t>DISKOS/SLEGGE</a:t>
          </a:r>
        </a:p>
        <a:p>
          <a:r>
            <a:rPr lang="nb-NO" sz="1400" dirty="0"/>
            <a:t>Dimmere</a:t>
          </a:r>
        </a:p>
        <a:p>
          <a:r>
            <a:rPr lang="nb-NO" sz="1400" dirty="0"/>
            <a:t>Hjelpere</a:t>
          </a:r>
        </a:p>
      </dgm:t>
    </dgm:pt>
    <dgm:pt modelId="{1A5BA8A2-BEB0-45B6-B187-D816C22D9F18}" type="parTrans" cxnId="{A2297F77-3874-4B1D-A6F8-A8F5E2A2625F}">
      <dgm:prSet/>
      <dgm:spPr/>
      <dgm:t>
        <a:bodyPr/>
        <a:lstStyle/>
        <a:p>
          <a:endParaRPr lang="nb-NO" sz="4400"/>
        </a:p>
      </dgm:t>
    </dgm:pt>
    <dgm:pt modelId="{76325256-CFAC-493C-B229-2F4493B5FFC3}" type="sibTrans" cxnId="{A2297F77-3874-4B1D-A6F8-A8F5E2A2625F}">
      <dgm:prSet/>
      <dgm:spPr/>
      <dgm:t>
        <a:bodyPr/>
        <a:lstStyle/>
        <a:p>
          <a:endParaRPr lang="nb-NO"/>
        </a:p>
      </dgm:t>
    </dgm:pt>
    <dgm:pt modelId="{CE88C743-5067-4DCF-AE25-DDEFCF009D39}" type="pres">
      <dgm:prSet presAssocID="{809C4BF3-8419-492A-BAA6-B7F2E150557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A329202-D86A-42BE-BFB7-C223CF85B99D}" type="pres">
      <dgm:prSet presAssocID="{EDB9337B-0D09-4F02-82E7-2E44BCECD3EB}" presName="hierRoot1" presStyleCnt="0">
        <dgm:presLayoutVars>
          <dgm:hierBranch val="init"/>
        </dgm:presLayoutVars>
      </dgm:prSet>
      <dgm:spPr/>
    </dgm:pt>
    <dgm:pt modelId="{F2E032BA-5FD7-4FB7-83DC-7BD4A0CE5216}" type="pres">
      <dgm:prSet presAssocID="{EDB9337B-0D09-4F02-82E7-2E44BCECD3EB}" presName="rootComposite1" presStyleCnt="0"/>
      <dgm:spPr/>
    </dgm:pt>
    <dgm:pt modelId="{12CF4AD9-19DA-4BFB-9992-EEF65A616E20}" type="pres">
      <dgm:prSet presAssocID="{EDB9337B-0D09-4F02-82E7-2E44BCECD3EB}" presName="rootText1" presStyleLbl="node0" presStyleIdx="0" presStyleCnt="1" custScaleX="234311">
        <dgm:presLayoutVars>
          <dgm:chPref val="3"/>
        </dgm:presLayoutVars>
      </dgm:prSet>
      <dgm:spPr/>
    </dgm:pt>
    <dgm:pt modelId="{E790BBCF-E8DC-4EB6-A6F9-99FAF9186F7C}" type="pres">
      <dgm:prSet presAssocID="{EDB9337B-0D09-4F02-82E7-2E44BCECD3EB}" presName="rootConnector1" presStyleLbl="node1" presStyleIdx="0" presStyleCnt="0"/>
      <dgm:spPr/>
    </dgm:pt>
    <dgm:pt modelId="{79E7F68B-AAF0-496D-82B6-96DD8560CAF5}" type="pres">
      <dgm:prSet presAssocID="{EDB9337B-0D09-4F02-82E7-2E44BCECD3EB}" presName="hierChild2" presStyleCnt="0"/>
      <dgm:spPr/>
    </dgm:pt>
    <dgm:pt modelId="{F0B102D4-FCBD-45FB-9382-E25E0C600FDE}" type="pres">
      <dgm:prSet presAssocID="{CCC6756C-EAB1-4C90-9CC4-AE1EF17CD625}" presName="Name37" presStyleLbl="parChTrans1D2" presStyleIdx="0" presStyleCnt="7"/>
      <dgm:spPr/>
    </dgm:pt>
    <dgm:pt modelId="{73C95BA5-4868-4CD7-9052-C1531E2F9038}" type="pres">
      <dgm:prSet presAssocID="{ADB07F7F-78C0-4501-A50E-99E727D1B171}" presName="hierRoot2" presStyleCnt="0">
        <dgm:presLayoutVars>
          <dgm:hierBranch val="init"/>
        </dgm:presLayoutVars>
      </dgm:prSet>
      <dgm:spPr/>
    </dgm:pt>
    <dgm:pt modelId="{2BFDB9A5-5C2E-4CEE-A84E-8FE1505D9894}" type="pres">
      <dgm:prSet presAssocID="{ADB07F7F-78C0-4501-A50E-99E727D1B171}" presName="rootComposite" presStyleCnt="0"/>
      <dgm:spPr/>
    </dgm:pt>
    <dgm:pt modelId="{443C5F81-6566-410E-AE82-A10DDDE3040B}" type="pres">
      <dgm:prSet presAssocID="{ADB07F7F-78C0-4501-A50E-99E727D1B171}" presName="rootText" presStyleLbl="node2" presStyleIdx="0" presStyleCnt="3" custScaleX="177666" custScaleY="164275">
        <dgm:presLayoutVars>
          <dgm:chPref val="3"/>
        </dgm:presLayoutVars>
      </dgm:prSet>
      <dgm:spPr/>
    </dgm:pt>
    <dgm:pt modelId="{612AADF1-70C6-42D3-B7B0-BB7663BCB150}" type="pres">
      <dgm:prSet presAssocID="{ADB07F7F-78C0-4501-A50E-99E727D1B171}" presName="rootConnector" presStyleLbl="node2" presStyleIdx="0" presStyleCnt="3"/>
      <dgm:spPr/>
    </dgm:pt>
    <dgm:pt modelId="{D2DF0252-AF3F-4D36-97DB-5C8687E30D2F}" type="pres">
      <dgm:prSet presAssocID="{ADB07F7F-78C0-4501-A50E-99E727D1B171}" presName="hierChild4" presStyleCnt="0"/>
      <dgm:spPr/>
    </dgm:pt>
    <dgm:pt modelId="{B048F5F7-A135-4742-A4EE-2697ED2BC606}" type="pres">
      <dgm:prSet presAssocID="{BC9BD100-550C-493E-BF96-74E53D9D6841}" presName="Name37" presStyleLbl="parChTrans1D3" presStyleIdx="0" presStyleCnt="10"/>
      <dgm:spPr/>
    </dgm:pt>
    <dgm:pt modelId="{226864C6-F083-43C8-AF4C-3F38EF4ED5F9}" type="pres">
      <dgm:prSet presAssocID="{90077961-0D60-4709-AC3C-F60DF5E409DD}" presName="hierRoot2" presStyleCnt="0">
        <dgm:presLayoutVars>
          <dgm:hierBranch val="init"/>
        </dgm:presLayoutVars>
      </dgm:prSet>
      <dgm:spPr/>
    </dgm:pt>
    <dgm:pt modelId="{64D46AA1-C460-4C5A-9DA8-8145158458DC}" type="pres">
      <dgm:prSet presAssocID="{90077961-0D60-4709-AC3C-F60DF5E409DD}" presName="rootComposite" presStyleCnt="0"/>
      <dgm:spPr/>
    </dgm:pt>
    <dgm:pt modelId="{108E2909-CA8F-494E-86FD-DCE1EC0D117E}" type="pres">
      <dgm:prSet presAssocID="{90077961-0D60-4709-AC3C-F60DF5E409DD}" presName="rootText" presStyleLbl="node3" presStyleIdx="0" presStyleCnt="10" custScaleX="153247">
        <dgm:presLayoutVars>
          <dgm:chPref val="3"/>
        </dgm:presLayoutVars>
      </dgm:prSet>
      <dgm:spPr/>
    </dgm:pt>
    <dgm:pt modelId="{F9609CE7-37BF-4A75-BE0D-737191153144}" type="pres">
      <dgm:prSet presAssocID="{90077961-0D60-4709-AC3C-F60DF5E409DD}" presName="rootConnector" presStyleLbl="node3" presStyleIdx="0" presStyleCnt="10"/>
      <dgm:spPr/>
    </dgm:pt>
    <dgm:pt modelId="{99C8040A-2149-4108-A6DF-A70D9E53A5DA}" type="pres">
      <dgm:prSet presAssocID="{90077961-0D60-4709-AC3C-F60DF5E409DD}" presName="hierChild4" presStyleCnt="0"/>
      <dgm:spPr/>
    </dgm:pt>
    <dgm:pt modelId="{E984690D-905B-464F-AFFC-EC37DD2120BC}" type="pres">
      <dgm:prSet presAssocID="{90077961-0D60-4709-AC3C-F60DF5E409DD}" presName="hierChild5" presStyleCnt="0"/>
      <dgm:spPr/>
    </dgm:pt>
    <dgm:pt modelId="{45014A04-C756-4E91-B0E7-A4BAD6216091}" type="pres">
      <dgm:prSet presAssocID="{5F1C8DB8-1C06-439E-90F7-34998040B853}" presName="Name37" presStyleLbl="parChTrans1D3" presStyleIdx="1" presStyleCnt="10"/>
      <dgm:spPr/>
    </dgm:pt>
    <dgm:pt modelId="{E16429B4-9D10-44B1-9AD7-ECF4CF6C8AC6}" type="pres">
      <dgm:prSet presAssocID="{EBA6AD69-399D-4D84-B74C-8383BC3228BE}" presName="hierRoot2" presStyleCnt="0">
        <dgm:presLayoutVars>
          <dgm:hierBranch val="init"/>
        </dgm:presLayoutVars>
      </dgm:prSet>
      <dgm:spPr/>
    </dgm:pt>
    <dgm:pt modelId="{4CAEF6A0-05A5-4923-899D-D2A197FC85C9}" type="pres">
      <dgm:prSet presAssocID="{EBA6AD69-399D-4D84-B74C-8383BC3228BE}" presName="rootComposite" presStyleCnt="0"/>
      <dgm:spPr/>
    </dgm:pt>
    <dgm:pt modelId="{05E6221A-758D-4675-97EF-7C664C651820}" type="pres">
      <dgm:prSet presAssocID="{EBA6AD69-399D-4D84-B74C-8383BC3228BE}" presName="rootText" presStyleLbl="node3" presStyleIdx="1" presStyleCnt="10" custScaleX="164056">
        <dgm:presLayoutVars>
          <dgm:chPref val="3"/>
        </dgm:presLayoutVars>
      </dgm:prSet>
      <dgm:spPr/>
    </dgm:pt>
    <dgm:pt modelId="{8B67DFAD-2684-4A88-A747-7585958E717A}" type="pres">
      <dgm:prSet presAssocID="{EBA6AD69-399D-4D84-B74C-8383BC3228BE}" presName="rootConnector" presStyleLbl="node3" presStyleIdx="1" presStyleCnt="10"/>
      <dgm:spPr/>
    </dgm:pt>
    <dgm:pt modelId="{CB7762C1-2710-4356-AD7F-85F66BDCC8C2}" type="pres">
      <dgm:prSet presAssocID="{EBA6AD69-399D-4D84-B74C-8383BC3228BE}" presName="hierChild4" presStyleCnt="0"/>
      <dgm:spPr/>
    </dgm:pt>
    <dgm:pt modelId="{DA02762F-F858-46CD-8647-85D2602D4D31}" type="pres">
      <dgm:prSet presAssocID="{EBA6AD69-399D-4D84-B74C-8383BC3228BE}" presName="hierChild5" presStyleCnt="0"/>
      <dgm:spPr/>
    </dgm:pt>
    <dgm:pt modelId="{739F0C7F-3CD9-4D0E-9B22-E72609CC821B}" type="pres">
      <dgm:prSet presAssocID="{7350A9D2-CFC4-4AE8-BF4C-8DA9BFAF7BCD}" presName="Name37" presStyleLbl="parChTrans1D3" presStyleIdx="2" presStyleCnt="10"/>
      <dgm:spPr/>
    </dgm:pt>
    <dgm:pt modelId="{B41E1D3A-4CEF-4511-A838-BEF66312D99C}" type="pres">
      <dgm:prSet presAssocID="{F8462027-3721-42C6-BCE8-3864BC65291D}" presName="hierRoot2" presStyleCnt="0">
        <dgm:presLayoutVars>
          <dgm:hierBranch val="init"/>
        </dgm:presLayoutVars>
      </dgm:prSet>
      <dgm:spPr/>
    </dgm:pt>
    <dgm:pt modelId="{F3441F14-7B61-4968-B2F1-5403CACB5BA6}" type="pres">
      <dgm:prSet presAssocID="{F8462027-3721-42C6-BCE8-3864BC65291D}" presName="rootComposite" presStyleCnt="0"/>
      <dgm:spPr/>
    </dgm:pt>
    <dgm:pt modelId="{9E08722E-9DA6-493D-9E9C-8CD41D591E2B}" type="pres">
      <dgm:prSet presAssocID="{F8462027-3721-42C6-BCE8-3864BC65291D}" presName="rootText" presStyleLbl="node3" presStyleIdx="2" presStyleCnt="10" custScaleX="156850">
        <dgm:presLayoutVars>
          <dgm:chPref val="3"/>
        </dgm:presLayoutVars>
      </dgm:prSet>
      <dgm:spPr/>
    </dgm:pt>
    <dgm:pt modelId="{CE696C59-333A-4E44-AA82-72AF5292E782}" type="pres">
      <dgm:prSet presAssocID="{F8462027-3721-42C6-BCE8-3864BC65291D}" presName="rootConnector" presStyleLbl="node3" presStyleIdx="2" presStyleCnt="10"/>
      <dgm:spPr/>
    </dgm:pt>
    <dgm:pt modelId="{D66C61BF-DF23-4D63-B800-F011405A45C5}" type="pres">
      <dgm:prSet presAssocID="{F8462027-3721-42C6-BCE8-3864BC65291D}" presName="hierChild4" presStyleCnt="0"/>
      <dgm:spPr/>
    </dgm:pt>
    <dgm:pt modelId="{ECDAC859-134C-4E99-8665-D5D75987594B}" type="pres">
      <dgm:prSet presAssocID="{F8462027-3721-42C6-BCE8-3864BC65291D}" presName="hierChild5" presStyleCnt="0"/>
      <dgm:spPr/>
    </dgm:pt>
    <dgm:pt modelId="{A81AB3A4-2E04-4DFF-A755-97911C954662}" type="pres">
      <dgm:prSet presAssocID="{6637088C-BD34-4399-A958-78CBD0BA054F}" presName="Name37" presStyleLbl="parChTrans1D3" presStyleIdx="3" presStyleCnt="10"/>
      <dgm:spPr/>
    </dgm:pt>
    <dgm:pt modelId="{D4442A73-E17C-41AA-8684-E407933E8B75}" type="pres">
      <dgm:prSet presAssocID="{E95399B0-858A-4F71-89C9-F2659E2A14D8}" presName="hierRoot2" presStyleCnt="0">
        <dgm:presLayoutVars>
          <dgm:hierBranch val="init"/>
        </dgm:presLayoutVars>
      </dgm:prSet>
      <dgm:spPr/>
    </dgm:pt>
    <dgm:pt modelId="{881CBE5A-04BD-4027-A886-5A29591A08C8}" type="pres">
      <dgm:prSet presAssocID="{E95399B0-858A-4F71-89C9-F2659E2A14D8}" presName="rootComposite" presStyleCnt="0"/>
      <dgm:spPr/>
    </dgm:pt>
    <dgm:pt modelId="{2CD027F7-3B92-410A-BC70-7DAC98FE0F4A}" type="pres">
      <dgm:prSet presAssocID="{E95399B0-858A-4F71-89C9-F2659E2A14D8}" presName="rootText" presStyleLbl="node3" presStyleIdx="3" presStyleCnt="10" custScaleX="151446">
        <dgm:presLayoutVars>
          <dgm:chPref val="3"/>
        </dgm:presLayoutVars>
      </dgm:prSet>
      <dgm:spPr/>
    </dgm:pt>
    <dgm:pt modelId="{6AE24769-F75A-4C1C-A7B8-D671F844049E}" type="pres">
      <dgm:prSet presAssocID="{E95399B0-858A-4F71-89C9-F2659E2A14D8}" presName="rootConnector" presStyleLbl="node3" presStyleIdx="3" presStyleCnt="10"/>
      <dgm:spPr/>
    </dgm:pt>
    <dgm:pt modelId="{F7D64EBE-ADC6-4B5E-9FC9-98B4FF2974C3}" type="pres">
      <dgm:prSet presAssocID="{E95399B0-858A-4F71-89C9-F2659E2A14D8}" presName="hierChild4" presStyleCnt="0"/>
      <dgm:spPr/>
    </dgm:pt>
    <dgm:pt modelId="{40A61E1B-57C8-4B28-B9C3-7D0DED22CE3A}" type="pres">
      <dgm:prSet presAssocID="{E95399B0-858A-4F71-89C9-F2659E2A14D8}" presName="hierChild5" presStyleCnt="0"/>
      <dgm:spPr/>
    </dgm:pt>
    <dgm:pt modelId="{988525F0-A03D-486D-9B6E-BC36EDF9C980}" type="pres">
      <dgm:prSet presAssocID="{ADB07F7F-78C0-4501-A50E-99E727D1B171}" presName="hierChild5" presStyleCnt="0"/>
      <dgm:spPr/>
    </dgm:pt>
    <dgm:pt modelId="{973D9AC2-1822-4503-8FE6-B609AF3427BE}" type="pres">
      <dgm:prSet presAssocID="{4E742CFD-4A50-4B3D-8024-18A056A49E4D}" presName="Name37" presStyleLbl="parChTrans1D2" presStyleIdx="1" presStyleCnt="7"/>
      <dgm:spPr/>
    </dgm:pt>
    <dgm:pt modelId="{2939104A-70A8-440A-B96C-81B76F7A7492}" type="pres">
      <dgm:prSet presAssocID="{3EE1FD14-A87F-4D94-A5C1-3EA07D7352AF}" presName="hierRoot2" presStyleCnt="0">
        <dgm:presLayoutVars>
          <dgm:hierBranch val="init"/>
        </dgm:presLayoutVars>
      </dgm:prSet>
      <dgm:spPr/>
    </dgm:pt>
    <dgm:pt modelId="{F8D44BE8-044F-4793-A9FB-500AD1F4990A}" type="pres">
      <dgm:prSet presAssocID="{3EE1FD14-A87F-4D94-A5C1-3EA07D7352AF}" presName="rootComposite" presStyleCnt="0"/>
      <dgm:spPr/>
    </dgm:pt>
    <dgm:pt modelId="{DDC11F76-6C56-4599-AA6D-DC23A802AFB3}" type="pres">
      <dgm:prSet presAssocID="{3EE1FD14-A87F-4D94-A5C1-3EA07D7352AF}" presName="rootText" presStyleLbl="node2" presStyleIdx="1" presStyleCnt="3" custScaleX="203160">
        <dgm:presLayoutVars>
          <dgm:chPref val="3"/>
        </dgm:presLayoutVars>
      </dgm:prSet>
      <dgm:spPr/>
    </dgm:pt>
    <dgm:pt modelId="{29AEA8E0-0771-49F7-AF35-F1BC2EAEC61B}" type="pres">
      <dgm:prSet presAssocID="{3EE1FD14-A87F-4D94-A5C1-3EA07D7352AF}" presName="rootConnector" presStyleLbl="node2" presStyleIdx="1" presStyleCnt="3"/>
      <dgm:spPr/>
    </dgm:pt>
    <dgm:pt modelId="{BBEA1C3F-4C3D-4233-BEFB-1D6B8FF3305E}" type="pres">
      <dgm:prSet presAssocID="{3EE1FD14-A87F-4D94-A5C1-3EA07D7352AF}" presName="hierChild4" presStyleCnt="0"/>
      <dgm:spPr/>
    </dgm:pt>
    <dgm:pt modelId="{AEC4D3F0-DA16-4002-886D-1B16522C03A6}" type="pres">
      <dgm:prSet presAssocID="{062B628D-D9A5-4909-9715-CA8A66710060}" presName="Name37" presStyleLbl="parChTrans1D3" presStyleIdx="4" presStyleCnt="10"/>
      <dgm:spPr/>
    </dgm:pt>
    <dgm:pt modelId="{CB7644A6-919B-4C05-AA70-63E06C5F9233}" type="pres">
      <dgm:prSet presAssocID="{422EBBF8-1F9F-4F69-B839-6C86D03F8BA5}" presName="hierRoot2" presStyleCnt="0">
        <dgm:presLayoutVars>
          <dgm:hierBranch val="init"/>
        </dgm:presLayoutVars>
      </dgm:prSet>
      <dgm:spPr/>
    </dgm:pt>
    <dgm:pt modelId="{5A723F8B-94BB-4EC5-BB65-1560ACA6CED0}" type="pres">
      <dgm:prSet presAssocID="{422EBBF8-1F9F-4F69-B839-6C86D03F8BA5}" presName="rootComposite" presStyleCnt="0"/>
      <dgm:spPr/>
    </dgm:pt>
    <dgm:pt modelId="{1CD5B0FF-9A32-44BD-A598-59769A930C7E}" type="pres">
      <dgm:prSet presAssocID="{422EBBF8-1F9F-4F69-B839-6C86D03F8BA5}" presName="rootText" presStyleLbl="node3" presStyleIdx="4" presStyleCnt="10" custScaleX="146724" custScaleY="162632">
        <dgm:presLayoutVars>
          <dgm:chPref val="3"/>
        </dgm:presLayoutVars>
      </dgm:prSet>
      <dgm:spPr/>
    </dgm:pt>
    <dgm:pt modelId="{99DE2429-7E14-453E-B9F2-B90F138534B1}" type="pres">
      <dgm:prSet presAssocID="{422EBBF8-1F9F-4F69-B839-6C86D03F8BA5}" presName="rootConnector" presStyleLbl="node3" presStyleIdx="4" presStyleCnt="10"/>
      <dgm:spPr/>
    </dgm:pt>
    <dgm:pt modelId="{0DD2B3F5-E78C-415B-BE04-311F982C3DE2}" type="pres">
      <dgm:prSet presAssocID="{422EBBF8-1F9F-4F69-B839-6C86D03F8BA5}" presName="hierChild4" presStyleCnt="0"/>
      <dgm:spPr/>
    </dgm:pt>
    <dgm:pt modelId="{2FA7955D-A282-40EA-B5CB-8F70FC907576}" type="pres">
      <dgm:prSet presAssocID="{422EBBF8-1F9F-4F69-B839-6C86D03F8BA5}" presName="hierChild5" presStyleCnt="0"/>
      <dgm:spPr/>
    </dgm:pt>
    <dgm:pt modelId="{EBAD3427-04C0-4D26-AC18-9FD859445335}" type="pres">
      <dgm:prSet presAssocID="{F8100C51-5AFF-4958-8714-3A864B86EE72}" presName="Name37" presStyleLbl="parChTrans1D3" presStyleIdx="5" presStyleCnt="10"/>
      <dgm:spPr/>
    </dgm:pt>
    <dgm:pt modelId="{6F92DFDA-D319-42A6-AFBA-6B011099126A}" type="pres">
      <dgm:prSet presAssocID="{AA23C5D3-D0E0-495F-ABD9-A2C420EAC62C}" presName="hierRoot2" presStyleCnt="0">
        <dgm:presLayoutVars>
          <dgm:hierBranch val="init"/>
        </dgm:presLayoutVars>
      </dgm:prSet>
      <dgm:spPr/>
    </dgm:pt>
    <dgm:pt modelId="{C15371BB-986C-4917-A121-4A835B674ACD}" type="pres">
      <dgm:prSet presAssocID="{AA23C5D3-D0E0-495F-ABD9-A2C420EAC62C}" presName="rootComposite" presStyleCnt="0"/>
      <dgm:spPr/>
    </dgm:pt>
    <dgm:pt modelId="{045ECB2E-A307-4935-9295-4F90325D10BC}" type="pres">
      <dgm:prSet presAssocID="{AA23C5D3-D0E0-495F-ABD9-A2C420EAC62C}" presName="rootText" presStyleLbl="node3" presStyleIdx="5" presStyleCnt="10" custScaleX="150327" custScaleY="163283">
        <dgm:presLayoutVars>
          <dgm:chPref val="3"/>
        </dgm:presLayoutVars>
      </dgm:prSet>
      <dgm:spPr/>
    </dgm:pt>
    <dgm:pt modelId="{1BCBA310-1D21-403B-9A48-754B21D67E96}" type="pres">
      <dgm:prSet presAssocID="{AA23C5D3-D0E0-495F-ABD9-A2C420EAC62C}" presName="rootConnector" presStyleLbl="node3" presStyleIdx="5" presStyleCnt="10"/>
      <dgm:spPr/>
    </dgm:pt>
    <dgm:pt modelId="{31B21936-8383-444A-87FB-039234D23E0E}" type="pres">
      <dgm:prSet presAssocID="{AA23C5D3-D0E0-495F-ABD9-A2C420EAC62C}" presName="hierChild4" presStyleCnt="0"/>
      <dgm:spPr/>
    </dgm:pt>
    <dgm:pt modelId="{146BDF80-0F09-46BA-B034-90796AA36A5E}" type="pres">
      <dgm:prSet presAssocID="{AA23C5D3-D0E0-495F-ABD9-A2C420EAC62C}" presName="hierChild5" presStyleCnt="0"/>
      <dgm:spPr/>
    </dgm:pt>
    <dgm:pt modelId="{A564B44F-F1E4-4BF8-9A94-1D29DD053D34}" type="pres">
      <dgm:prSet presAssocID="{0624E85A-1098-426A-971A-271F57620C5A}" presName="Name37" presStyleLbl="parChTrans1D3" presStyleIdx="6" presStyleCnt="10"/>
      <dgm:spPr/>
    </dgm:pt>
    <dgm:pt modelId="{8160F00F-81AF-4590-B6A4-7D1A1242E5B6}" type="pres">
      <dgm:prSet presAssocID="{EABC330A-4DE6-45A5-A94E-33849101B79B}" presName="hierRoot2" presStyleCnt="0">
        <dgm:presLayoutVars>
          <dgm:hierBranch val="init"/>
        </dgm:presLayoutVars>
      </dgm:prSet>
      <dgm:spPr/>
    </dgm:pt>
    <dgm:pt modelId="{47674CB1-19C4-4AA0-897D-12EBAE4C604A}" type="pres">
      <dgm:prSet presAssocID="{EABC330A-4DE6-45A5-A94E-33849101B79B}" presName="rootComposite" presStyleCnt="0"/>
      <dgm:spPr/>
    </dgm:pt>
    <dgm:pt modelId="{1B09E54E-EB86-4162-8587-83116DB6E92D}" type="pres">
      <dgm:prSet presAssocID="{EABC330A-4DE6-45A5-A94E-33849101B79B}" presName="rootText" presStyleLbl="node3" presStyleIdx="6" presStyleCnt="10" custScaleX="161136" custScaleY="160331">
        <dgm:presLayoutVars>
          <dgm:chPref val="3"/>
        </dgm:presLayoutVars>
      </dgm:prSet>
      <dgm:spPr/>
    </dgm:pt>
    <dgm:pt modelId="{1D74E153-73D3-4A23-8567-E9B50DDEEEF6}" type="pres">
      <dgm:prSet presAssocID="{EABC330A-4DE6-45A5-A94E-33849101B79B}" presName="rootConnector" presStyleLbl="node3" presStyleIdx="6" presStyleCnt="10"/>
      <dgm:spPr/>
    </dgm:pt>
    <dgm:pt modelId="{7E0CEE58-272F-4015-B687-EB4515C478AE}" type="pres">
      <dgm:prSet presAssocID="{EABC330A-4DE6-45A5-A94E-33849101B79B}" presName="hierChild4" presStyleCnt="0"/>
      <dgm:spPr/>
    </dgm:pt>
    <dgm:pt modelId="{3A78E6EE-0410-4E57-AA9B-F3BDF5F79CB1}" type="pres">
      <dgm:prSet presAssocID="{EABC330A-4DE6-45A5-A94E-33849101B79B}" presName="hierChild5" presStyleCnt="0"/>
      <dgm:spPr/>
    </dgm:pt>
    <dgm:pt modelId="{8C0F4E83-A07D-4E07-8F7E-0014BE18CD4F}" type="pres">
      <dgm:prSet presAssocID="{3EE1FD14-A87F-4D94-A5C1-3EA07D7352AF}" presName="hierChild5" presStyleCnt="0"/>
      <dgm:spPr/>
    </dgm:pt>
    <dgm:pt modelId="{6D3946D7-3A5E-44BC-9F9B-F4B08048864E}" type="pres">
      <dgm:prSet presAssocID="{8FFDEBA1-F3FD-449E-98E0-F46A74B9D5CD}" presName="Name37" presStyleLbl="parChTrans1D2" presStyleIdx="2" presStyleCnt="7"/>
      <dgm:spPr/>
    </dgm:pt>
    <dgm:pt modelId="{5EED18BA-E210-4D2A-BDBD-6FE3D9B76D7D}" type="pres">
      <dgm:prSet presAssocID="{F89C443D-55E2-4420-8D58-96FD98DC816A}" presName="hierRoot2" presStyleCnt="0">
        <dgm:presLayoutVars>
          <dgm:hierBranch val="init"/>
        </dgm:presLayoutVars>
      </dgm:prSet>
      <dgm:spPr/>
    </dgm:pt>
    <dgm:pt modelId="{C7740CA7-BFE7-4705-8536-61FDDE6E4F3E}" type="pres">
      <dgm:prSet presAssocID="{F89C443D-55E2-4420-8D58-96FD98DC816A}" presName="rootComposite" presStyleCnt="0"/>
      <dgm:spPr/>
    </dgm:pt>
    <dgm:pt modelId="{66F9A5F4-21F2-4A00-9A24-05644C05A26A}" type="pres">
      <dgm:prSet presAssocID="{F89C443D-55E2-4420-8D58-96FD98DC816A}" presName="rootText" presStyleLbl="node2" presStyleIdx="2" presStyleCnt="3" custScaleX="198500">
        <dgm:presLayoutVars>
          <dgm:chPref val="3"/>
        </dgm:presLayoutVars>
      </dgm:prSet>
      <dgm:spPr/>
    </dgm:pt>
    <dgm:pt modelId="{4E4F71E0-9CC4-4362-8D89-19119F9FCF65}" type="pres">
      <dgm:prSet presAssocID="{F89C443D-55E2-4420-8D58-96FD98DC816A}" presName="rootConnector" presStyleLbl="node2" presStyleIdx="2" presStyleCnt="3"/>
      <dgm:spPr/>
    </dgm:pt>
    <dgm:pt modelId="{3FD926A2-80B6-4AAA-B0CB-A0252D8756E1}" type="pres">
      <dgm:prSet presAssocID="{F89C443D-55E2-4420-8D58-96FD98DC816A}" presName="hierChild4" presStyleCnt="0"/>
      <dgm:spPr/>
    </dgm:pt>
    <dgm:pt modelId="{A812B9B7-0CF3-4A22-AAA5-2C9C39372D1C}" type="pres">
      <dgm:prSet presAssocID="{19382466-50FC-4239-A19F-E4AB243769F8}" presName="Name37" presStyleLbl="parChTrans1D3" presStyleIdx="7" presStyleCnt="10"/>
      <dgm:spPr/>
    </dgm:pt>
    <dgm:pt modelId="{3812C924-E7BD-420F-9CB9-11787122B171}" type="pres">
      <dgm:prSet presAssocID="{1710110D-016B-4E60-B8AC-AE2074924092}" presName="hierRoot2" presStyleCnt="0">
        <dgm:presLayoutVars>
          <dgm:hierBranch val="init"/>
        </dgm:presLayoutVars>
      </dgm:prSet>
      <dgm:spPr/>
    </dgm:pt>
    <dgm:pt modelId="{16A5F140-6A47-45C8-8218-E3869F9C3FF8}" type="pres">
      <dgm:prSet presAssocID="{1710110D-016B-4E60-B8AC-AE2074924092}" presName="rootComposite" presStyleCnt="0"/>
      <dgm:spPr/>
    </dgm:pt>
    <dgm:pt modelId="{05C5F02B-CFCD-4139-8EFB-63FA2206E5F3}" type="pres">
      <dgm:prSet presAssocID="{1710110D-016B-4E60-B8AC-AE2074924092}" presName="rootText" presStyleLbl="node3" presStyleIdx="7" presStyleCnt="10" custScaleX="148478" custScaleY="166875" custLinFactNeighborX="-3751" custLinFactNeighborY="-9378">
        <dgm:presLayoutVars>
          <dgm:chPref val="3"/>
        </dgm:presLayoutVars>
      </dgm:prSet>
      <dgm:spPr/>
    </dgm:pt>
    <dgm:pt modelId="{D2FA8CFE-E706-474E-83CE-D44D45D7DF49}" type="pres">
      <dgm:prSet presAssocID="{1710110D-016B-4E60-B8AC-AE2074924092}" presName="rootConnector" presStyleLbl="node3" presStyleIdx="7" presStyleCnt="10"/>
      <dgm:spPr/>
    </dgm:pt>
    <dgm:pt modelId="{93C8FEFB-9296-46CE-B472-675730706C1A}" type="pres">
      <dgm:prSet presAssocID="{1710110D-016B-4E60-B8AC-AE2074924092}" presName="hierChild4" presStyleCnt="0"/>
      <dgm:spPr/>
    </dgm:pt>
    <dgm:pt modelId="{538E5BBA-3D06-4D42-9F11-A58466D68632}" type="pres">
      <dgm:prSet presAssocID="{1710110D-016B-4E60-B8AC-AE2074924092}" presName="hierChild5" presStyleCnt="0"/>
      <dgm:spPr/>
    </dgm:pt>
    <dgm:pt modelId="{1C5A16B8-A4C6-4A6D-8FD1-AB025ABDA260}" type="pres">
      <dgm:prSet presAssocID="{500B1D17-155A-4F05-8583-4E8285D91B57}" presName="Name37" presStyleLbl="parChTrans1D3" presStyleIdx="8" presStyleCnt="10"/>
      <dgm:spPr/>
    </dgm:pt>
    <dgm:pt modelId="{65119BDD-D0EE-4832-830B-3C97BE4BD628}" type="pres">
      <dgm:prSet presAssocID="{61C4EC89-C78F-43E6-A5E6-4394DB977EA5}" presName="hierRoot2" presStyleCnt="0">
        <dgm:presLayoutVars>
          <dgm:hierBranch val="init"/>
        </dgm:presLayoutVars>
      </dgm:prSet>
      <dgm:spPr/>
    </dgm:pt>
    <dgm:pt modelId="{BC7F5610-4A8D-45AA-ABFD-94C26F5C7834}" type="pres">
      <dgm:prSet presAssocID="{61C4EC89-C78F-43E6-A5E6-4394DB977EA5}" presName="rootComposite" presStyleCnt="0"/>
      <dgm:spPr/>
    </dgm:pt>
    <dgm:pt modelId="{ED4E2BAD-CBA1-4720-AF5D-9CF05775F34F}" type="pres">
      <dgm:prSet presAssocID="{61C4EC89-C78F-43E6-A5E6-4394DB977EA5}" presName="rootText" presStyleLbl="node3" presStyleIdx="8" presStyleCnt="10" custScaleX="138991" custScaleY="162974">
        <dgm:presLayoutVars>
          <dgm:chPref val="3"/>
        </dgm:presLayoutVars>
      </dgm:prSet>
      <dgm:spPr/>
    </dgm:pt>
    <dgm:pt modelId="{98004218-9A4E-46BC-8884-CAE66DDE1CA4}" type="pres">
      <dgm:prSet presAssocID="{61C4EC89-C78F-43E6-A5E6-4394DB977EA5}" presName="rootConnector" presStyleLbl="node3" presStyleIdx="8" presStyleCnt="10"/>
      <dgm:spPr/>
    </dgm:pt>
    <dgm:pt modelId="{57CB6DA4-92F3-4B1D-B6AE-F4A5BB3E476D}" type="pres">
      <dgm:prSet presAssocID="{61C4EC89-C78F-43E6-A5E6-4394DB977EA5}" presName="hierChild4" presStyleCnt="0"/>
      <dgm:spPr/>
    </dgm:pt>
    <dgm:pt modelId="{99F3AC22-1810-408C-A4CA-70B4667C3A4F}" type="pres">
      <dgm:prSet presAssocID="{61C4EC89-C78F-43E6-A5E6-4394DB977EA5}" presName="hierChild5" presStyleCnt="0"/>
      <dgm:spPr/>
    </dgm:pt>
    <dgm:pt modelId="{F325F6A3-8FFA-4991-B8FA-0142BC210FBA}" type="pres">
      <dgm:prSet presAssocID="{1A5BA8A2-BEB0-45B6-B187-D816C22D9F18}" presName="Name37" presStyleLbl="parChTrans1D3" presStyleIdx="9" presStyleCnt="10"/>
      <dgm:spPr/>
    </dgm:pt>
    <dgm:pt modelId="{76ECBB88-A60C-4E8B-8E29-B803CCF14255}" type="pres">
      <dgm:prSet presAssocID="{E4DA2626-3B17-4608-98A4-1A0835D8CDBE}" presName="hierRoot2" presStyleCnt="0">
        <dgm:presLayoutVars>
          <dgm:hierBranch val="init"/>
        </dgm:presLayoutVars>
      </dgm:prSet>
      <dgm:spPr/>
    </dgm:pt>
    <dgm:pt modelId="{6BD8BBF8-A4E4-4CDE-95D7-D6A57F6ADADD}" type="pres">
      <dgm:prSet presAssocID="{E4DA2626-3B17-4608-98A4-1A0835D8CDBE}" presName="rootComposite" presStyleCnt="0"/>
      <dgm:spPr/>
    </dgm:pt>
    <dgm:pt modelId="{C1DE41B4-F1CB-4B87-801F-0671DF438752}" type="pres">
      <dgm:prSet presAssocID="{E4DA2626-3B17-4608-98A4-1A0835D8CDBE}" presName="rootText" presStyleLbl="node3" presStyleIdx="9" presStyleCnt="10" custScaleX="144330" custScaleY="176056">
        <dgm:presLayoutVars>
          <dgm:chPref val="3"/>
        </dgm:presLayoutVars>
      </dgm:prSet>
      <dgm:spPr/>
    </dgm:pt>
    <dgm:pt modelId="{A07FF553-C2E6-44B4-959F-5A0E8E756880}" type="pres">
      <dgm:prSet presAssocID="{E4DA2626-3B17-4608-98A4-1A0835D8CDBE}" presName="rootConnector" presStyleLbl="node3" presStyleIdx="9" presStyleCnt="10"/>
      <dgm:spPr/>
    </dgm:pt>
    <dgm:pt modelId="{B5C454FE-571C-494A-BA17-972D57161A83}" type="pres">
      <dgm:prSet presAssocID="{E4DA2626-3B17-4608-98A4-1A0835D8CDBE}" presName="hierChild4" presStyleCnt="0"/>
      <dgm:spPr/>
    </dgm:pt>
    <dgm:pt modelId="{2D0C515E-5039-48DD-8F81-D2420756787B}" type="pres">
      <dgm:prSet presAssocID="{E4DA2626-3B17-4608-98A4-1A0835D8CDBE}" presName="hierChild5" presStyleCnt="0"/>
      <dgm:spPr/>
    </dgm:pt>
    <dgm:pt modelId="{913AA699-1213-49A5-9B89-48A1F4F65AB1}" type="pres">
      <dgm:prSet presAssocID="{F89C443D-55E2-4420-8D58-96FD98DC816A}" presName="hierChild5" presStyleCnt="0"/>
      <dgm:spPr/>
    </dgm:pt>
    <dgm:pt modelId="{EEAE2CC6-7A68-4B06-9732-681849E69F23}" type="pres">
      <dgm:prSet presAssocID="{EDB9337B-0D09-4F02-82E7-2E44BCECD3EB}" presName="hierChild3" presStyleCnt="0"/>
      <dgm:spPr/>
    </dgm:pt>
    <dgm:pt modelId="{0579D4B9-F646-4140-AF15-7AFCDE074B0C}" type="pres">
      <dgm:prSet presAssocID="{D8B5D4CA-2D53-4463-9136-89619AE27924}" presName="Name111" presStyleLbl="parChTrans1D2" presStyleIdx="3" presStyleCnt="7"/>
      <dgm:spPr/>
    </dgm:pt>
    <dgm:pt modelId="{D056D9C8-4A8A-47B8-883B-F5D9B2310DBB}" type="pres">
      <dgm:prSet presAssocID="{34D67E0A-333D-4837-AA92-B3D1E71D2020}" presName="hierRoot3" presStyleCnt="0">
        <dgm:presLayoutVars>
          <dgm:hierBranch val="init"/>
        </dgm:presLayoutVars>
      </dgm:prSet>
      <dgm:spPr/>
    </dgm:pt>
    <dgm:pt modelId="{C7F41934-DF86-4148-960E-5344CEFC14DD}" type="pres">
      <dgm:prSet presAssocID="{34D67E0A-333D-4837-AA92-B3D1E71D2020}" presName="rootComposite3" presStyleCnt="0"/>
      <dgm:spPr/>
    </dgm:pt>
    <dgm:pt modelId="{F5F63F6E-F4D6-4E2E-804C-1D5C4232A695}" type="pres">
      <dgm:prSet presAssocID="{34D67E0A-333D-4837-AA92-B3D1E71D2020}" presName="rootText3" presStyleLbl="asst1" presStyleIdx="0" presStyleCnt="4" custScaleX="170518" custLinFactY="26623" custLinFactNeighborX="-3872" custLinFactNeighborY="100000">
        <dgm:presLayoutVars>
          <dgm:chPref val="3"/>
        </dgm:presLayoutVars>
      </dgm:prSet>
      <dgm:spPr/>
    </dgm:pt>
    <dgm:pt modelId="{F1FF58BA-9275-456B-8B90-C80CED492F83}" type="pres">
      <dgm:prSet presAssocID="{34D67E0A-333D-4837-AA92-B3D1E71D2020}" presName="rootConnector3" presStyleLbl="asst1" presStyleIdx="0" presStyleCnt="4"/>
      <dgm:spPr/>
    </dgm:pt>
    <dgm:pt modelId="{4EE9D25A-8923-46E2-84FA-1F24953D5C56}" type="pres">
      <dgm:prSet presAssocID="{34D67E0A-333D-4837-AA92-B3D1E71D2020}" presName="hierChild6" presStyleCnt="0"/>
      <dgm:spPr/>
    </dgm:pt>
    <dgm:pt modelId="{D6D4BE96-9C32-4223-B933-9AF88AFB812A}" type="pres">
      <dgm:prSet presAssocID="{34D67E0A-333D-4837-AA92-B3D1E71D2020}" presName="hierChild7" presStyleCnt="0"/>
      <dgm:spPr/>
    </dgm:pt>
    <dgm:pt modelId="{F93A5D2E-06A5-4FD5-AC7C-844694A28D15}" type="pres">
      <dgm:prSet presAssocID="{EEAABF04-0673-401F-B11D-62D406AAA240}" presName="Name111" presStyleLbl="parChTrans1D2" presStyleIdx="4" presStyleCnt="7"/>
      <dgm:spPr/>
    </dgm:pt>
    <dgm:pt modelId="{6F39395A-7FF6-4DEA-84DF-4AE5D57EEBC5}" type="pres">
      <dgm:prSet presAssocID="{E0A6CC47-9DA1-4DD2-BE34-5A2E3014B1FF}" presName="hierRoot3" presStyleCnt="0">
        <dgm:presLayoutVars>
          <dgm:hierBranch val="init"/>
        </dgm:presLayoutVars>
      </dgm:prSet>
      <dgm:spPr/>
    </dgm:pt>
    <dgm:pt modelId="{3F201A62-B106-4E7A-AAEB-996AAA4B03C6}" type="pres">
      <dgm:prSet presAssocID="{E0A6CC47-9DA1-4DD2-BE34-5A2E3014B1FF}" presName="rootComposite3" presStyleCnt="0"/>
      <dgm:spPr/>
    </dgm:pt>
    <dgm:pt modelId="{83AC45DD-DE77-4503-8B0C-1F3426519DA5}" type="pres">
      <dgm:prSet presAssocID="{E0A6CC47-9DA1-4DD2-BE34-5A2E3014B1FF}" presName="rootText3" presStyleLbl="asst1" presStyleIdx="1" presStyleCnt="4" custScaleX="176619" custLinFactY="27133" custLinFactNeighborX="2000" custLinFactNeighborY="100000">
        <dgm:presLayoutVars>
          <dgm:chPref val="3"/>
        </dgm:presLayoutVars>
      </dgm:prSet>
      <dgm:spPr/>
    </dgm:pt>
    <dgm:pt modelId="{490D97CF-01F3-41A9-BCBE-7224914483CA}" type="pres">
      <dgm:prSet presAssocID="{E0A6CC47-9DA1-4DD2-BE34-5A2E3014B1FF}" presName="rootConnector3" presStyleLbl="asst1" presStyleIdx="1" presStyleCnt="4"/>
      <dgm:spPr/>
    </dgm:pt>
    <dgm:pt modelId="{CFE1615B-FC98-44CF-8620-E3D59899D926}" type="pres">
      <dgm:prSet presAssocID="{E0A6CC47-9DA1-4DD2-BE34-5A2E3014B1FF}" presName="hierChild6" presStyleCnt="0"/>
      <dgm:spPr/>
    </dgm:pt>
    <dgm:pt modelId="{1AA9BA41-3014-4FC3-AE2B-5ACCDFAD71E9}" type="pres">
      <dgm:prSet presAssocID="{E0A6CC47-9DA1-4DD2-BE34-5A2E3014B1FF}" presName="hierChild7" presStyleCnt="0"/>
      <dgm:spPr/>
    </dgm:pt>
    <dgm:pt modelId="{69945B49-2120-4D5B-A64A-8648CA89603D}" type="pres">
      <dgm:prSet presAssocID="{4E97E2BB-DFF6-4F69-B483-0A2EDCF701CE}" presName="Name111" presStyleLbl="parChTrans1D2" presStyleIdx="5" presStyleCnt="7"/>
      <dgm:spPr/>
    </dgm:pt>
    <dgm:pt modelId="{EAEDB623-B082-40DB-8AC5-5458E2B73929}" type="pres">
      <dgm:prSet presAssocID="{9D00D3D0-EC29-4878-BB46-B9F7DF7D8192}" presName="hierRoot3" presStyleCnt="0">
        <dgm:presLayoutVars>
          <dgm:hierBranch val="init"/>
        </dgm:presLayoutVars>
      </dgm:prSet>
      <dgm:spPr/>
    </dgm:pt>
    <dgm:pt modelId="{3214F902-2A55-438D-BDB8-CB707D1E69AA}" type="pres">
      <dgm:prSet presAssocID="{9D00D3D0-EC29-4878-BB46-B9F7DF7D8192}" presName="rootComposite3" presStyleCnt="0"/>
      <dgm:spPr/>
    </dgm:pt>
    <dgm:pt modelId="{035314F9-DF48-4DEC-97A0-A84F12EA22D2}" type="pres">
      <dgm:prSet presAssocID="{9D00D3D0-EC29-4878-BB46-B9F7DF7D8192}" presName="rootText3" presStyleLbl="asst1" presStyleIdx="2" presStyleCnt="4" custScaleX="170983" custLinFactY="-62143" custLinFactNeighborX="-3872" custLinFactNeighborY="-100000">
        <dgm:presLayoutVars>
          <dgm:chPref val="3"/>
        </dgm:presLayoutVars>
      </dgm:prSet>
      <dgm:spPr/>
    </dgm:pt>
    <dgm:pt modelId="{6528B29C-08F0-47C4-817B-B10DA4A609E5}" type="pres">
      <dgm:prSet presAssocID="{9D00D3D0-EC29-4878-BB46-B9F7DF7D8192}" presName="rootConnector3" presStyleLbl="asst1" presStyleIdx="2" presStyleCnt="4"/>
      <dgm:spPr/>
    </dgm:pt>
    <dgm:pt modelId="{6F1C9484-4561-4112-A262-273E44BC6906}" type="pres">
      <dgm:prSet presAssocID="{9D00D3D0-EC29-4878-BB46-B9F7DF7D8192}" presName="hierChild6" presStyleCnt="0"/>
      <dgm:spPr/>
    </dgm:pt>
    <dgm:pt modelId="{4C09CB16-5A66-44EB-8476-FDF961C192E8}" type="pres">
      <dgm:prSet presAssocID="{9D00D3D0-EC29-4878-BB46-B9F7DF7D8192}" presName="hierChild7" presStyleCnt="0"/>
      <dgm:spPr/>
    </dgm:pt>
    <dgm:pt modelId="{AE097601-94FE-4C10-AEC8-C514B75934D7}" type="pres">
      <dgm:prSet presAssocID="{B45A4171-16BF-4958-9056-7353D1A2AFE0}" presName="Name111" presStyleLbl="parChTrans1D2" presStyleIdx="6" presStyleCnt="7"/>
      <dgm:spPr/>
    </dgm:pt>
    <dgm:pt modelId="{9806EC13-56EB-4206-AFAB-F07CC2DD05AA}" type="pres">
      <dgm:prSet presAssocID="{4B82804C-ED94-40E4-847A-75792012FDA4}" presName="hierRoot3" presStyleCnt="0">
        <dgm:presLayoutVars>
          <dgm:hierBranch val="init"/>
        </dgm:presLayoutVars>
      </dgm:prSet>
      <dgm:spPr/>
    </dgm:pt>
    <dgm:pt modelId="{FCFBA6E2-0B76-48BC-A681-B07AE017A4A5}" type="pres">
      <dgm:prSet presAssocID="{4B82804C-ED94-40E4-847A-75792012FDA4}" presName="rootComposite3" presStyleCnt="0"/>
      <dgm:spPr/>
    </dgm:pt>
    <dgm:pt modelId="{67345FA4-5DC1-492F-82CF-29415D50FB9B}" type="pres">
      <dgm:prSet presAssocID="{4B82804C-ED94-40E4-847A-75792012FDA4}" presName="rootText3" presStyleLbl="asst1" presStyleIdx="3" presStyleCnt="4" custScaleX="170238" custLinFactY="-62761" custLinFactNeighborX="2000" custLinFactNeighborY="-100000">
        <dgm:presLayoutVars>
          <dgm:chPref val="3"/>
        </dgm:presLayoutVars>
      </dgm:prSet>
      <dgm:spPr/>
    </dgm:pt>
    <dgm:pt modelId="{43F3AF8C-51C1-499F-9689-083D895AA387}" type="pres">
      <dgm:prSet presAssocID="{4B82804C-ED94-40E4-847A-75792012FDA4}" presName="rootConnector3" presStyleLbl="asst1" presStyleIdx="3" presStyleCnt="4"/>
      <dgm:spPr/>
    </dgm:pt>
    <dgm:pt modelId="{A3C065ED-7B3F-44E2-8082-57B0B9FBB0CA}" type="pres">
      <dgm:prSet presAssocID="{4B82804C-ED94-40E4-847A-75792012FDA4}" presName="hierChild6" presStyleCnt="0"/>
      <dgm:spPr/>
    </dgm:pt>
    <dgm:pt modelId="{40E1567C-D2B3-4675-992F-719F1857AA73}" type="pres">
      <dgm:prSet presAssocID="{4B82804C-ED94-40E4-847A-75792012FDA4}" presName="hierChild7" presStyleCnt="0"/>
      <dgm:spPr/>
    </dgm:pt>
  </dgm:ptLst>
  <dgm:cxnLst>
    <dgm:cxn modelId="{B25C4003-BE3D-4E53-A6AE-4FC7CD6FA7AA}" type="presOf" srcId="{422EBBF8-1F9F-4F69-B839-6C86D03F8BA5}" destId="{1CD5B0FF-9A32-44BD-A598-59769A930C7E}" srcOrd="0" destOrd="0" presId="urn:microsoft.com/office/officeart/2005/8/layout/orgChart1"/>
    <dgm:cxn modelId="{533BE003-0D18-4FC9-9829-AA2F43C38026}" type="presOf" srcId="{4E742CFD-4A50-4B3D-8024-18A056A49E4D}" destId="{973D9AC2-1822-4503-8FE6-B609AF3427BE}" srcOrd="0" destOrd="0" presId="urn:microsoft.com/office/officeart/2005/8/layout/orgChart1"/>
    <dgm:cxn modelId="{D3A47F08-ED1F-4F53-914E-A5B89C7ADC0A}" type="presOf" srcId="{61C4EC89-C78F-43E6-A5E6-4394DB977EA5}" destId="{98004218-9A4E-46BC-8884-CAE66DDE1CA4}" srcOrd="1" destOrd="0" presId="urn:microsoft.com/office/officeart/2005/8/layout/orgChart1"/>
    <dgm:cxn modelId="{8AC1A008-4D6D-4C10-B67B-7DEB71E80FE6}" type="presOf" srcId="{9D00D3D0-EC29-4878-BB46-B9F7DF7D8192}" destId="{6528B29C-08F0-47C4-817B-B10DA4A609E5}" srcOrd="1" destOrd="0" presId="urn:microsoft.com/office/officeart/2005/8/layout/orgChart1"/>
    <dgm:cxn modelId="{B978FD09-4A9D-468F-A1E6-0079C6C8A273}" type="presOf" srcId="{D8B5D4CA-2D53-4463-9136-89619AE27924}" destId="{0579D4B9-F646-4140-AF15-7AFCDE074B0C}" srcOrd="0" destOrd="0" presId="urn:microsoft.com/office/officeart/2005/8/layout/orgChart1"/>
    <dgm:cxn modelId="{DD944C0E-E9AB-4B21-9DDC-28AC9E18B829}" srcId="{3EE1FD14-A87F-4D94-A5C1-3EA07D7352AF}" destId="{AA23C5D3-D0E0-495F-ABD9-A2C420EAC62C}" srcOrd="1" destOrd="0" parTransId="{F8100C51-5AFF-4958-8714-3A864B86EE72}" sibTransId="{5B54C682-9E9C-42D5-82B7-A526BA24F280}"/>
    <dgm:cxn modelId="{EB540410-7CFE-4430-997E-FD1CEE48703C}" type="presOf" srcId="{EDB9337B-0D09-4F02-82E7-2E44BCECD3EB}" destId="{12CF4AD9-19DA-4BFB-9992-EEF65A616E20}" srcOrd="0" destOrd="0" presId="urn:microsoft.com/office/officeart/2005/8/layout/orgChart1"/>
    <dgm:cxn modelId="{506BF712-5638-4A5D-AACE-21788A3C0A93}" srcId="{EDB9337B-0D09-4F02-82E7-2E44BCECD3EB}" destId="{9D00D3D0-EC29-4878-BB46-B9F7DF7D8192}" srcOrd="5" destOrd="0" parTransId="{4E97E2BB-DFF6-4F69-B483-0A2EDCF701CE}" sibTransId="{E97C78F0-2EA6-4670-B721-42C05565A144}"/>
    <dgm:cxn modelId="{8829FD19-AA04-4D8D-9F5B-E34B7EA26D5D}" type="presOf" srcId="{90077961-0D60-4709-AC3C-F60DF5E409DD}" destId="{108E2909-CA8F-494E-86FD-DCE1EC0D117E}" srcOrd="0" destOrd="0" presId="urn:microsoft.com/office/officeart/2005/8/layout/orgChart1"/>
    <dgm:cxn modelId="{5BE31720-24D0-42C0-861F-3A7D482A8AE2}" type="presOf" srcId="{F8462027-3721-42C6-BCE8-3864BC65291D}" destId="{9E08722E-9DA6-493D-9E9C-8CD41D591E2B}" srcOrd="0" destOrd="0" presId="urn:microsoft.com/office/officeart/2005/8/layout/orgChart1"/>
    <dgm:cxn modelId="{ECFF6421-8CD8-4F73-BFD4-02362C098D51}" type="presOf" srcId="{4E97E2BB-DFF6-4F69-B483-0A2EDCF701CE}" destId="{69945B49-2120-4D5B-A64A-8648CA89603D}" srcOrd="0" destOrd="0" presId="urn:microsoft.com/office/officeart/2005/8/layout/orgChart1"/>
    <dgm:cxn modelId="{6B7DC621-37C2-4A83-851B-74952F1E034A}" type="presOf" srcId="{7350A9D2-CFC4-4AE8-BF4C-8DA9BFAF7BCD}" destId="{739F0C7F-3CD9-4D0E-9B22-E72609CC821B}" srcOrd="0" destOrd="0" presId="urn:microsoft.com/office/officeart/2005/8/layout/orgChart1"/>
    <dgm:cxn modelId="{CB98B124-37AC-4C11-8053-1304B0154F80}" srcId="{3EE1FD14-A87F-4D94-A5C1-3EA07D7352AF}" destId="{EABC330A-4DE6-45A5-A94E-33849101B79B}" srcOrd="2" destOrd="0" parTransId="{0624E85A-1098-426A-971A-271F57620C5A}" sibTransId="{4146E855-5A6F-4588-8E80-2F1FADD6E4FD}"/>
    <dgm:cxn modelId="{B409892A-BEBB-4FFE-A493-A7ACCCCEE732}" type="presOf" srcId="{9D00D3D0-EC29-4878-BB46-B9F7DF7D8192}" destId="{035314F9-DF48-4DEC-97A0-A84F12EA22D2}" srcOrd="0" destOrd="0" presId="urn:microsoft.com/office/officeart/2005/8/layout/orgChart1"/>
    <dgm:cxn modelId="{F6649F33-7923-45F1-9331-7BA3734CA378}" type="presOf" srcId="{E4DA2626-3B17-4608-98A4-1A0835D8CDBE}" destId="{C1DE41B4-F1CB-4B87-801F-0671DF438752}" srcOrd="0" destOrd="0" presId="urn:microsoft.com/office/officeart/2005/8/layout/orgChart1"/>
    <dgm:cxn modelId="{592A4536-4FA1-4F16-A988-0D2C34ED6A8B}" type="presOf" srcId="{90077961-0D60-4709-AC3C-F60DF5E409DD}" destId="{F9609CE7-37BF-4A75-BE0D-737191153144}" srcOrd="1" destOrd="0" presId="urn:microsoft.com/office/officeart/2005/8/layout/orgChart1"/>
    <dgm:cxn modelId="{41635939-079E-4A18-9358-60398F456414}" type="presOf" srcId="{F8100C51-5AFF-4958-8714-3A864B86EE72}" destId="{EBAD3427-04C0-4D26-AC18-9FD859445335}" srcOrd="0" destOrd="0" presId="urn:microsoft.com/office/officeart/2005/8/layout/orgChart1"/>
    <dgm:cxn modelId="{8B9C9F39-FC63-44B5-AF94-7113EE45B0FC}" type="presOf" srcId="{4B82804C-ED94-40E4-847A-75792012FDA4}" destId="{43F3AF8C-51C1-499F-9689-083D895AA387}" srcOrd="1" destOrd="0" presId="urn:microsoft.com/office/officeart/2005/8/layout/orgChart1"/>
    <dgm:cxn modelId="{98166D5C-756B-4071-8303-0B6208819F47}" type="presOf" srcId="{E4DA2626-3B17-4608-98A4-1A0835D8CDBE}" destId="{A07FF553-C2E6-44B4-959F-5A0E8E756880}" srcOrd="1" destOrd="0" presId="urn:microsoft.com/office/officeart/2005/8/layout/orgChart1"/>
    <dgm:cxn modelId="{3A9ED162-0230-415A-9D14-D410BD2E1E33}" srcId="{F89C443D-55E2-4420-8D58-96FD98DC816A}" destId="{61C4EC89-C78F-43E6-A5E6-4394DB977EA5}" srcOrd="1" destOrd="0" parTransId="{500B1D17-155A-4F05-8583-4E8285D91B57}" sibTransId="{A1F2C119-DF43-46F3-9A22-3132502EBED4}"/>
    <dgm:cxn modelId="{76F40F66-8C9E-46F6-9390-649FCFCF6BE3}" type="presOf" srcId="{500B1D17-155A-4F05-8583-4E8285D91B57}" destId="{1C5A16B8-A4C6-4A6D-8FD1-AB025ABDA260}" srcOrd="0" destOrd="0" presId="urn:microsoft.com/office/officeart/2005/8/layout/orgChart1"/>
    <dgm:cxn modelId="{5567D847-C66B-461C-AE6B-321206763A6B}" type="presOf" srcId="{34D67E0A-333D-4837-AA92-B3D1E71D2020}" destId="{F1FF58BA-9275-456B-8B90-C80CED492F83}" srcOrd="1" destOrd="0" presId="urn:microsoft.com/office/officeart/2005/8/layout/orgChart1"/>
    <dgm:cxn modelId="{C20C5769-9AF9-421A-A37B-5DFF60CB66B5}" type="presOf" srcId="{E0A6CC47-9DA1-4DD2-BE34-5A2E3014B1FF}" destId="{490D97CF-01F3-41A9-BCBE-7224914483CA}" srcOrd="1" destOrd="0" presId="urn:microsoft.com/office/officeart/2005/8/layout/orgChart1"/>
    <dgm:cxn modelId="{0BBF8369-8710-446C-B2A5-E15E9FCFAA75}" type="presOf" srcId="{6637088C-BD34-4399-A958-78CBD0BA054F}" destId="{A81AB3A4-2E04-4DFF-A755-97911C954662}" srcOrd="0" destOrd="0" presId="urn:microsoft.com/office/officeart/2005/8/layout/orgChart1"/>
    <dgm:cxn modelId="{E8FA0E6B-5DE0-45F5-9A66-815496953E4D}" type="presOf" srcId="{0624E85A-1098-426A-971A-271F57620C5A}" destId="{A564B44F-F1E4-4BF8-9A94-1D29DD053D34}" srcOrd="0" destOrd="0" presId="urn:microsoft.com/office/officeart/2005/8/layout/orgChart1"/>
    <dgm:cxn modelId="{F72A976B-C27C-4C07-8FFA-2C668D64094B}" type="presOf" srcId="{1A5BA8A2-BEB0-45B6-B187-D816C22D9F18}" destId="{F325F6A3-8FFA-4991-B8FA-0142BC210FBA}" srcOrd="0" destOrd="0" presId="urn:microsoft.com/office/officeart/2005/8/layout/orgChart1"/>
    <dgm:cxn modelId="{E952A64B-4979-4D76-A7C6-1318780DEFEE}" type="presOf" srcId="{EABC330A-4DE6-45A5-A94E-33849101B79B}" destId="{1D74E153-73D3-4A23-8567-E9B50DDEEEF6}" srcOrd="1" destOrd="0" presId="urn:microsoft.com/office/officeart/2005/8/layout/orgChart1"/>
    <dgm:cxn modelId="{3A5B656C-AD2B-4DD0-A2DD-FF8A0BE1946E}" type="presOf" srcId="{4B82804C-ED94-40E4-847A-75792012FDA4}" destId="{67345FA4-5DC1-492F-82CF-29415D50FB9B}" srcOrd="0" destOrd="0" presId="urn:microsoft.com/office/officeart/2005/8/layout/orgChart1"/>
    <dgm:cxn modelId="{92E9A44C-CFB9-4F38-810F-369EDC2B5873}" type="presOf" srcId="{422EBBF8-1F9F-4F69-B839-6C86D03F8BA5}" destId="{99DE2429-7E14-453E-B9F2-B90F138534B1}" srcOrd="1" destOrd="0" presId="urn:microsoft.com/office/officeart/2005/8/layout/orgChart1"/>
    <dgm:cxn modelId="{B7A8DD6D-B216-4C50-AC95-C6C9226B8436}" type="presOf" srcId="{EBA6AD69-399D-4D84-B74C-8383BC3228BE}" destId="{05E6221A-758D-4675-97EF-7C664C651820}" srcOrd="0" destOrd="0" presId="urn:microsoft.com/office/officeart/2005/8/layout/orgChart1"/>
    <dgm:cxn modelId="{04D8084E-6B57-4090-BC82-6F0D245801E7}" type="presOf" srcId="{19382466-50FC-4239-A19F-E4AB243769F8}" destId="{A812B9B7-0CF3-4A22-AAA5-2C9C39372D1C}" srcOrd="0" destOrd="0" presId="urn:microsoft.com/office/officeart/2005/8/layout/orgChart1"/>
    <dgm:cxn modelId="{BCE4606E-A47C-49BD-AB2D-B810541CC700}" type="presOf" srcId="{ADB07F7F-78C0-4501-A50E-99E727D1B171}" destId="{443C5F81-6566-410E-AE82-A10DDDE3040B}" srcOrd="0" destOrd="0" presId="urn:microsoft.com/office/officeart/2005/8/layout/orgChart1"/>
    <dgm:cxn modelId="{BEF8B854-AFAC-485C-9DE6-D3A2774D96EA}" srcId="{ADB07F7F-78C0-4501-A50E-99E727D1B171}" destId="{EBA6AD69-399D-4D84-B74C-8383BC3228BE}" srcOrd="1" destOrd="0" parTransId="{5F1C8DB8-1C06-439E-90F7-34998040B853}" sibTransId="{89ED7A6A-D4CA-4B34-9FBF-67B44DA21097}"/>
    <dgm:cxn modelId="{CB1B6755-54DA-41E7-BB0B-9242DBEF55B3}" type="presOf" srcId="{34D67E0A-333D-4837-AA92-B3D1E71D2020}" destId="{F5F63F6E-F4D6-4E2E-804C-1D5C4232A695}" srcOrd="0" destOrd="0" presId="urn:microsoft.com/office/officeart/2005/8/layout/orgChart1"/>
    <dgm:cxn modelId="{0528CC76-C3AB-48C2-9016-87FAAED9F175}" srcId="{EDB9337B-0D09-4F02-82E7-2E44BCECD3EB}" destId="{3EE1FD14-A87F-4D94-A5C1-3EA07D7352AF}" srcOrd="2" destOrd="0" parTransId="{4E742CFD-4A50-4B3D-8024-18A056A49E4D}" sibTransId="{0C038BAD-747E-4049-8FED-C6C28837E38C}"/>
    <dgm:cxn modelId="{D5334877-6EB5-4FCB-9451-741F91FB85EF}" type="presOf" srcId="{8FFDEBA1-F3FD-449E-98E0-F46A74B9D5CD}" destId="{6D3946D7-3A5E-44BC-9F9B-F4B08048864E}" srcOrd="0" destOrd="0" presId="urn:microsoft.com/office/officeart/2005/8/layout/orgChart1"/>
    <dgm:cxn modelId="{A2297F77-3874-4B1D-A6F8-A8F5E2A2625F}" srcId="{F89C443D-55E2-4420-8D58-96FD98DC816A}" destId="{E4DA2626-3B17-4608-98A4-1A0835D8CDBE}" srcOrd="2" destOrd="0" parTransId="{1A5BA8A2-BEB0-45B6-B187-D816C22D9F18}" sibTransId="{76325256-CFAC-493C-B229-2F4493B5FFC3}"/>
    <dgm:cxn modelId="{31A7AF78-BAC5-4E3A-A016-95B426F25428}" type="presOf" srcId="{3EE1FD14-A87F-4D94-A5C1-3EA07D7352AF}" destId="{DDC11F76-6C56-4599-AA6D-DC23A802AFB3}" srcOrd="0" destOrd="0" presId="urn:microsoft.com/office/officeart/2005/8/layout/orgChart1"/>
    <dgm:cxn modelId="{0F7DC478-15BF-43A0-9995-954BECD370F4}" type="presOf" srcId="{F89C443D-55E2-4420-8D58-96FD98DC816A}" destId="{4E4F71E0-9CC4-4362-8D89-19119F9FCF65}" srcOrd="1" destOrd="0" presId="urn:microsoft.com/office/officeart/2005/8/layout/orgChart1"/>
    <dgm:cxn modelId="{F9B02B7F-9F16-4F55-97B3-B25F3CBB4FEC}" type="presOf" srcId="{F8462027-3721-42C6-BCE8-3864BC65291D}" destId="{CE696C59-333A-4E44-AA82-72AF5292E782}" srcOrd="1" destOrd="0" presId="urn:microsoft.com/office/officeart/2005/8/layout/orgChart1"/>
    <dgm:cxn modelId="{2D0F6087-FA14-442A-8159-874F13E69A3E}" type="presOf" srcId="{EEAABF04-0673-401F-B11D-62D406AAA240}" destId="{F93A5D2E-06A5-4FD5-AC7C-844694A28D15}" srcOrd="0" destOrd="0" presId="urn:microsoft.com/office/officeart/2005/8/layout/orgChart1"/>
    <dgm:cxn modelId="{22F2A691-1FD5-4E38-8D45-4EA5B4088AD7}" type="presOf" srcId="{1710110D-016B-4E60-B8AC-AE2074924092}" destId="{D2FA8CFE-E706-474E-83CE-D44D45D7DF49}" srcOrd="1" destOrd="0" presId="urn:microsoft.com/office/officeart/2005/8/layout/orgChart1"/>
    <dgm:cxn modelId="{BA638599-E34C-4E93-AABC-75B35E49E6F1}" type="presOf" srcId="{61C4EC89-C78F-43E6-A5E6-4394DB977EA5}" destId="{ED4E2BAD-CBA1-4720-AF5D-9CF05775F34F}" srcOrd="0" destOrd="0" presId="urn:microsoft.com/office/officeart/2005/8/layout/orgChart1"/>
    <dgm:cxn modelId="{C393FE9D-BABB-4A01-8C79-99DA181354DB}" srcId="{EDB9337B-0D09-4F02-82E7-2E44BCECD3EB}" destId="{ADB07F7F-78C0-4501-A50E-99E727D1B171}" srcOrd="1" destOrd="0" parTransId="{CCC6756C-EAB1-4C90-9CC4-AE1EF17CD625}" sibTransId="{AA3595C0-ED2D-4B93-9D4D-14570AECAD84}"/>
    <dgm:cxn modelId="{3617809E-AEAB-4BEE-8BB4-367BECBB8367}" type="presOf" srcId="{062B628D-D9A5-4909-9715-CA8A66710060}" destId="{AEC4D3F0-DA16-4002-886D-1B16522C03A6}" srcOrd="0" destOrd="0" presId="urn:microsoft.com/office/officeart/2005/8/layout/orgChart1"/>
    <dgm:cxn modelId="{9D87CCA0-7D17-45C2-926F-F8885BFE44F0}" srcId="{3EE1FD14-A87F-4D94-A5C1-3EA07D7352AF}" destId="{422EBBF8-1F9F-4F69-B839-6C86D03F8BA5}" srcOrd="0" destOrd="0" parTransId="{062B628D-D9A5-4909-9715-CA8A66710060}" sibTransId="{B42D75AB-7B1A-4118-9273-B034F8931C66}"/>
    <dgm:cxn modelId="{924450A1-846D-4B8E-9175-32C35D589AE7}" srcId="{F89C443D-55E2-4420-8D58-96FD98DC816A}" destId="{1710110D-016B-4E60-B8AC-AE2074924092}" srcOrd="0" destOrd="0" parTransId="{19382466-50FC-4239-A19F-E4AB243769F8}" sibTransId="{5A8AAA32-0131-4A3B-B6BA-F6069297CD3C}"/>
    <dgm:cxn modelId="{50B7F2A4-E32D-4FA5-9D30-317A3EB19465}" type="presOf" srcId="{B45A4171-16BF-4958-9056-7353D1A2AFE0}" destId="{AE097601-94FE-4C10-AEC8-C514B75934D7}" srcOrd="0" destOrd="0" presId="urn:microsoft.com/office/officeart/2005/8/layout/orgChart1"/>
    <dgm:cxn modelId="{397870BA-D0C4-4C28-9D17-E62B119FECE0}" type="presOf" srcId="{E0A6CC47-9DA1-4DD2-BE34-5A2E3014B1FF}" destId="{83AC45DD-DE77-4503-8B0C-1F3426519DA5}" srcOrd="0" destOrd="0" presId="urn:microsoft.com/office/officeart/2005/8/layout/orgChart1"/>
    <dgm:cxn modelId="{5954FDBA-BD26-470F-953A-4C06F23D7B30}" type="presOf" srcId="{F89C443D-55E2-4420-8D58-96FD98DC816A}" destId="{66F9A5F4-21F2-4A00-9A24-05644C05A26A}" srcOrd="0" destOrd="0" presId="urn:microsoft.com/office/officeart/2005/8/layout/orgChart1"/>
    <dgm:cxn modelId="{9B013CC0-AEAB-40C6-B74D-CE8EF0023CB8}" srcId="{EDB9337B-0D09-4F02-82E7-2E44BCECD3EB}" destId="{F89C443D-55E2-4420-8D58-96FD98DC816A}" srcOrd="3" destOrd="0" parTransId="{8FFDEBA1-F3FD-449E-98E0-F46A74B9D5CD}" sibTransId="{0C291636-165E-45AE-A92D-C0C3701BC9E6}"/>
    <dgm:cxn modelId="{448A55C1-853C-4CB0-AFEF-A492959CBB70}" type="presOf" srcId="{AA23C5D3-D0E0-495F-ABD9-A2C420EAC62C}" destId="{1BCBA310-1D21-403B-9A48-754B21D67E96}" srcOrd="1" destOrd="0" presId="urn:microsoft.com/office/officeart/2005/8/layout/orgChart1"/>
    <dgm:cxn modelId="{7F0A7FC3-E428-460E-AE6E-63EB62014A5A}" srcId="{EDB9337B-0D09-4F02-82E7-2E44BCECD3EB}" destId="{4B82804C-ED94-40E4-847A-75792012FDA4}" srcOrd="6" destOrd="0" parTransId="{B45A4171-16BF-4958-9056-7353D1A2AFE0}" sibTransId="{F1E0EDA6-A6A7-4B89-8864-C35B9554E01E}"/>
    <dgm:cxn modelId="{42FECEC4-6921-4511-A1C9-30AE58ED6541}" type="presOf" srcId="{809C4BF3-8419-492A-BAA6-B7F2E1505572}" destId="{CE88C743-5067-4DCF-AE25-DDEFCF009D39}" srcOrd="0" destOrd="0" presId="urn:microsoft.com/office/officeart/2005/8/layout/orgChart1"/>
    <dgm:cxn modelId="{1B4BB7C6-3A04-4724-803C-B1F8D3BD15C1}" type="presOf" srcId="{E95399B0-858A-4F71-89C9-F2659E2A14D8}" destId="{2CD027F7-3B92-410A-BC70-7DAC98FE0F4A}" srcOrd="0" destOrd="0" presId="urn:microsoft.com/office/officeart/2005/8/layout/orgChart1"/>
    <dgm:cxn modelId="{B3B445CA-78ED-4BA3-BB16-E371728E08CC}" type="presOf" srcId="{BC9BD100-550C-493E-BF96-74E53D9D6841}" destId="{B048F5F7-A135-4742-A4EE-2697ED2BC606}" srcOrd="0" destOrd="0" presId="urn:microsoft.com/office/officeart/2005/8/layout/orgChart1"/>
    <dgm:cxn modelId="{533F99CE-0AF2-4D02-B0BF-95325BEFF337}" srcId="{ADB07F7F-78C0-4501-A50E-99E727D1B171}" destId="{90077961-0D60-4709-AC3C-F60DF5E409DD}" srcOrd="0" destOrd="0" parTransId="{BC9BD100-550C-493E-BF96-74E53D9D6841}" sibTransId="{1F99E383-3B78-4DFE-A22D-BF07C5FCCF12}"/>
    <dgm:cxn modelId="{34719ED9-E6D7-4482-8229-393C0CF9274F}" type="presOf" srcId="{3EE1FD14-A87F-4D94-A5C1-3EA07D7352AF}" destId="{29AEA8E0-0771-49F7-AF35-F1BC2EAEC61B}" srcOrd="1" destOrd="0" presId="urn:microsoft.com/office/officeart/2005/8/layout/orgChart1"/>
    <dgm:cxn modelId="{10E011DA-307F-44C0-809D-1104D8140452}" type="presOf" srcId="{5F1C8DB8-1C06-439E-90F7-34998040B853}" destId="{45014A04-C756-4E91-B0E7-A4BAD6216091}" srcOrd="0" destOrd="0" presId="urn:microsoft.com/office/officeart/2005/8/layout/orgChart1"/>
    <dgm:cxn modelId="{9DA912DE-33D9-492D-B230-4DDCDCD78F30}" type="presOf" srcId="{CCC6756C-EAB1-4C90-9CC4-AE1EF17CD625}" destId="{F0B102D4-FCBD-45FB-9382-E25E0C600FDE}" srcOrd="0" destOrd="0" presId="urn:microsoft.com/office/officeart/2005/8/layout/orgChart1"/>
    <dgm:cxn modelId="{F519DDDF-7E1F-4003-A0D5-575657753BA8}" type="presOf" srcId="{E95399B0-858A-4F71-89C9-F2659E2A14D8}" destId="{6AE24769-F75A-4C1C-A7B8-D671F844049E}" srcOrd="1" destOrd="0" presId="urn:microsoft.com/office/officeart/2005/8/layout/orgChart1"/>
    <dgm:cxn modelId="{9309F6E0-A0AE-4BE4-9E0C-451593CF5465}" srcId="{809C4BF3-8419-492A-BAA6-B7F2E1505572}" destId="{EDB9337B-0D09-4F02-82E7-2E44BCECD3EB}" srcOrd="0" destOrd="0" parTransId="{5716862C-A492-4296-83EC-19EF66769459}" sibTransId="{092758CF-6109-4D8A-8312-9EEC8F056216}"/>
    <dgm:cxn modelId="{ABEF75E1-2FDA-4242-A44F-BB776B1E8F63}" type="presOf" srcId="{EBA6AD69-399D-4D84-B74C-8383BC3228BE}" destId="{8B67DFAD-2684-4A88-A747-7585958E717A}" srcOrd="1" destOrd="0" presId="urn:microsoft.com/office/officeart/2005/8/layout/orgChart1"/>
    <dgm:cxn modelId="{78E81BE5-49FC-43F5-A9F4-90273AF70B2D}" srcId="{ADB07F7F-78C0-4501-A50E-99E727D1B171}" destId="{E95399B0-858A-4F71-89C9-F2659E2A14D8}" srcOrd="3" destOrd="0" parTransId="{6637088C-BD34-4399-A958-78CBD0BA054F}" sibTransId="{C1640906-F0A9-4BFB-8730-CD507395586B}"/>
    <dgm:cxn modelId="{B1A799E5-5401-476A-827D-D64ACE703E1E}" srcId="{ADB07F7F-78C0-4501-A50E-99E727D1B171}" destId="{F8462027-3721-42C6-BCE8-3864BC65291D}" srcOrd="2" destOrd="0" parTransId="{7350A9D2-CFC4-4AE8-BF4C-8DA9BFAF7BCD}" sibTransId="{71F23E75-8E4C-444D-80DF-4FAD6AD840AD}"/>
    <dgm:cxn modelId="{2762D7E7-FFFC-438B-8A05-5F99D6C2F7E1}" type="presOf" srcId="{AA23C5D3-D0E0-495F-ABD9-A2C420EAC62C}" destId="{045ECB2E-A307-4935-9295-4F90325D10BC}" srcOrd="0" destOrd="0" presId="urn:microsoft.com/office/officeart/2005/8/layout/orgChart1"/>
    <dgm:cxn modelId="{81E18EE9-E983-47D9-BC37-4E36E914C43E}" type="presOf" srcId="{EABC330A-4DE6-45A5-A94E-33849101B79B}" destId="{1B09E54E-EB86-4162-8587-83116DB6E92D}" srcOrd="0" destOrd="0" presId="urn:microsoft.com/office/officeart/2005/8/layout/orgChart1"/>
    <dgm:cxn modelId="{7B6CF9ED-486B-4DC4-A706-96264E66008D}" srcId="{EDB9337B-0D09-4F02-82E7-2E44BCECD3EB}" destId="{E0A6CC47-9DA1-4DD2-BE34-5A2E3014B1FF}" srcOrd="4" destOrd="0" parTransId="{EEAABF04-0673-401F-B11D-62D406AAA240}" sibTransId="{4E58B998-A69A-4398-865C-72D40069C076}"/>
    <dgm:cxn modelId="{10860BEE-3E07-4474-AA24-725C34BC621D}" type="presOf" srcId="{ADB07F7F-78C0-4501-A50E-99E727D1B171}" destId="{612AADF1-70C6-42D3-B7B0-BB7663BCB150}" srcOrd="1" destOrd="0" presId="urn:microsoft.com/office/officeart/2005/8/layout/orgChart1"/>
    <dgm:cxn modelId="{F4FCAFF5-C04E-4A66-B20E-A498F882B6EE}" type="presOf" srcId="{1710110D-016B-4E60-B8AC-AE2074924092}" destId="{05C5F02B-CFCD-4139-8EFB-63FA2206E5F3}" srcOrd="0" destOrd="0" presId="urn:microsoft.com/office/officeart/2005/8/layout/orgChart1"/>
    <dgm:cxn modelId="{DD5849F8-8DC5-4AB7-BB57-7D10F2F453BA}" type="presOf" srcId="{EDB9337B-0D09-4F02-82E7-2E44BCECD3EB}" destId="{E790BBCF-E8DC-4EB6-A6F9-99FAF9186F7C}" srcOrd="1" destOrd="0" presId="urn:microsoft.com/office/officeart/2005/8/layout/orgChart1"/>
    <dgm:cxn modelId="{392E19FC-7865-436F-8B90-6E2B958A0325}" srcId="{EDB9337B-0D09-4F02-82E7-2E44BCECD3EB}" destId="{34D67E0A-333D-4837-AA92-B3D1E71D2020}" srcOrd="0" destOrd="0" parTransId="{D8B5D4CA-2D53-4463-9136-89619AE27924}" sibTransId="{3BD244C0-EA10-424A-961A-BFD47D53D500}"/>
    <dgm:cxn modelId="{8404BD86-3694-4153-BEC5-24D8822069A9}" type="presParOf" srcId="{CE88C743-5067-4DCF-AE25-DDEFCF009D39}" destId="{1A329202-D86A-42BE-BFB7-C223CF85B99D}" srcOrd="0" destOrd="0" presId="urn:microsoft.com/office/officeart/2005/8/layout/orgChart1"/>
    <dgm:cxn modelId="{D939ECC1-71C1-4FCB-A6CB-AAE4348F2BF0}" type="presParOf" srcId="{1A329202-D86A-42BE-BFB7-C223CF85B99D}" destId="{F2E032BA-5FD7-4FB7-83DC-7BD4A0CE5216}" srcOrd="0" destOrd="0" presId="urn:microsoft.com/office/officeart/2005/8/layout/orgChart1"/>
    <dgm:cxn modelId="{F6FA4ECF-D526-457B-BEFB-E9C83AF5EB41}" type="presParOf" srcId="{F2E032BA-5FD7-4FB7-83DC-7BD4A0CE5216}" destId="{12CF4AD9-19DA-4BFB-9992-EEF65A616E20}" srcOrd="0" destOrd="0" presId="urn:microsoft.com/office/officeart/2005/8/layout/orgChart1"/>
    <dgm:cxn modelId="{A2C2161C-7F8B-41FB-93C3-DFBC84723336}" type="presParOf" srcId="{F2E032BA-5FD7-4FB7-83DC-7BD4A0CE5216}" destId="{E790BBCF-E8DC-4EB6-A6F9-99FAF9186F7C}" srcOrd="1" destOrd="0" presId="urn:microsoft.com/office/officeart/2005/8/layout/orgChart1"/>
    <dgm:cxn modelId="{3D71C3FD-CEF0-402F-BA84-96C33ACEDBA3}" type="presParOf" srcId="{1A329202-D86A-42BE-BFB7-C223CF85B99D}" destId="{79E7F68B-AAF0-496D-82B6-96DD8560CAF5}" srcOrd="1" destOrd="0" presId="urn:microsoft.com/office/officeart/2005/8/layout/orgChart1"/>
    <dgm:cxn modelId="{3E3C5EB3-D922-4D51-8D3D-BB6EB7032EA6}" type="presParOf" srcId="{79E7F68B-AAF0-496D-82B6-96DD8560CAF5}" destId="{F0B102D4-FCBD-45FB-9382-E25E0C600FDE}" srcOrd="0" destOrd="0" presId="urn:microsoft.com/office/officeart/2005/8/layout/orgChart1"/>
    <dgm:cxn modelId="{C1AFFA25-557D-42C9-B9DA-9494B5F6EEF9}" type="presParOf" srcId="{79E7F68B-AAF0-496D-82B6-96DD8560CAF5}" destId="{73C95BA5-4868-4CD7-9052-C1531E2F9038}" srcOrd="1" destOrd="0" presId="urn:microsoft.com/office/officeart/2005/8/layout/orgChart1"/>
    <dgm:cxn modelId="{90F2B707-2EB1-4FBF-ACE0-29A7F7A7AEA6}" type="presParOf" srcId="{73C95BA5-4868-4CD7-9052-C1531E2F9038}" destId="{2BFDB9A5-5C2E-4CEE-A84E-8FE1505D9894}" srcOrd="0" destOrd="0" presId="urn:microsoft.com/office/officeart/2005/8/layout/orgChart1"/>
    <dgm:cxn modelId="{8645824D-7EBF-4511-B856-395EAACBBC42}" type="presParOf" srcId="{2BFDB9A5-5C2E-4CEE-A84E-8FE1505D9894}" destId="{443C5F81-6566-410E-AE82-A10DDDE3040B}" srcOrd="0" destOrd="0" presId="urn:microsoft.com/office/officeart/2005/8/layout/orgChart1"/>
    <dgm:cxn modelId="{5F14E4E7-34C0-4590-8B2D-B93031B00CB7}" type="presParOf" srcId="{2BFDB9A5-5C2E-4CEE-A84E-8FE1505D9894}" destId="{612AADF1-70C6-42D3-B7B0-BB7663BCB150}" srcOrd="1" destOrd="0" presId="urn:microsoft.com/office/officeart/2005/8/layout/orgChart1"/>
    <dgm:cxn modelId="{5BB505D8-D113-4869-AD70-44E99D09D053}" type="presParOf" srcId="{73C95BA5-4868-4CD7-9052-C1531E2F9038}" destId="{D2DF0252-AF3F-4D36-97DB-5C8687E30D2F}" srcOrd="1" destOrd="0" presId="urn:microsoft.com/office/officeart/2005/8/layout/orgChart1"/>
    <dgm:cxn modelId="{24216F69-07E5-4B6D-AADC-00241ECEA8B1}" type="presParOf" srcId="{D2DF0252-AF3F-4D36-97DB-5C8687E30D2F}" destId="{B048F5F7-A135-4742-A4EE-2697ED2BC606}" srcOrd="0" destOrd="0" presId="urn:microsoft.com/office/officeart/2005/8/layout/orgChart1"/>
    <dgm:cxn modelId="{9B6F6869-FD9E-4BE9-A3B1-2302AC17F2B3}" type="presParOf" srcId="{D2DF0252-AF3F-4D36-97DB-5C8687E30D2F}" destId="{226864C6-F083-43C8-AF4C-3F38EF4ED5F9}" srcOrd="1" destOrd="0" presId="urn:microsoft.com/office/officeart/2005/8/layout/orgChart1"/>
    <dgm:cxn modelId="{6D090960-0D21-40C5-BDBC-AB28151AA611}" type="presParOf" srcId="{226864C6-F083-43C8-AF4C-3F38EF4ED5F9}" destId="{64D46AA1-C460-4C5A-9DA8-8145158458DC}" srcOrd="0" destOrd="0" presId="urn:microsoft.com/office/officeart/2005/8/layout/orgChart1"/>
    <dgm:cxn modelId="{ACBB71B0-3E2A-4FB2-BCA6-AF407BC1B435}" type="presParOf" srcId="{64D46AA1-C460-4C5A-9DA8-8145158458DC}" destId="{108E2909-CA8F-494E-86FD-DCE1EC0D117E}" srcOrd="0" destOrd="0" presId="urn:microsoft.com/office/officeart/2005/8/layout/orgChart1"/>
    <dgm:cxn modelId="{07CF6D22-8FB6-4CFA-BAFD-276F995796A5}" type="presParOf" srcId="{64D46AA1-C460-4C5A-9DA8-8145158458DC}" destId="{F9609CE7-37BF-4A75-BE0D-737191153144}" srcOrd="1" destOrd="0" presId="urn:microsoft.com/office/officeart/2005/8/layout/orgChart1"/>
    <dgm:cxn modelId="{6CFB5971-D625-4D99-8BDC-EFBC3049E9C6}" type="presParOf" srcId="{226864C6-F083-43C8-AF4C-3F38EF4ED5F9}" destId="{99C8040A-2149-4108-A6DF-A70D9E53A5DA}" srcOrd="1" destOrd="0" presId="urn:microsoft.com/office/officeart/2005/8/layout/orgChart1"/>
    <dgm:cxn modelId="{871AFB51-F78A-4077-80E6-B0C7107CC50F}" type="presParOf" srcId="{226864C6-F083-43C8-AF4C-3F38EF4ED5F9}" destId="{E984690D-905B-464F-AFFC-EC37DD2120BC}" srcOrd="2" destOrd="0" presId="urn:microsoft.com/office/officeart/2005/8/layout/orgChart1"/>
    <dgm:cxn modelId="{5723E193-AE70-42E3-B2A3-0232E662EC60}" type="presParOf" srcId="{D2DF0252-AF3F-4D36-97DB-5C8687E30D2F}" destId="{45014A04-C756-4E91-B0E7-A4BAD6216091}" srcOrd="2" destOrd="0" presId="urn:microsoft.com/office/officeart/2005/8/layout/orgChart1"/>
    <dgm:cxn modelId="{2CB6330C-0305-4EB4-961B-7D3CB999ECE6}" type="presParOf" srcId="{D2DF0252-AF3F-4D36-97DB-5C8687E30D2F}" destId="{E16429B4-9D10-44B1-9AD7-ECF4CF6C8AC6}" srcOrd="3" destOrd="0" presId="urn:microsoft.com/office/officeart/2005/8/layout/orgChart1"/>
    <dgm:cxn modelId="{9FAFD122-5DDD-4F52-B1F9-A82C3224746D}" type="presParOf" srcId="{E16429B4-9D10-44B1-9AD7-ECF4CF6C8AC6}" destId="{4CAEF6A0-05A5-4923-899D-D2A197FC85C9}" srcOrd="0" destOrd="0" presId="urn:microsoft.com/office/officeart/2005/8/layout/orgChart1"/>
    <dgm:cxn modelId="{1F9CCCE1-9D4D-47ED-969A-B423E2C7E114}" type="presParOf" srcId="{4CAEF6A0-05A5-4923-899D-D2A197FC85C9}" destId="{05E6221A-758D-4675-97EF-7C664C651820}" srcOrd="0" destOrd="0" presId="urn:microsoft.com/office/officeart/2005/8/layout/orgChart1"/>
    <dgm:cxn modelId="{01418AF8-2E83-4A9A-936E-9AD89E537157}" type="presParOf" srcId="{4CAEF6A0-05A5-4923-899D-D2A197FC85C9}" destId="{8B67DFAD-2684-4A88-A747-7585958E717A}" srcOrd="1" destOrd="0" presId="urn:microsoft.com/office/officeart/2005/8/layout/orgChart1"/>
    <dgm:cxn modelId="{544FEE6C-9A0E-4121-9E9E-361974D137E7}" type="presParOf" srcId="{E16429B4-9D10-44B1-9AD7-ECF4CF6C8AC6}" destId="{CB7762C1-2710-4356-AD7F-85F66BDCC8C2}" srcOrd="1" destOrd="0" presId="urn:microsoft.com/office/officeart/2005/8/layout/orgChart1"/>
    <dgm:cxn modelId="{9D30D48B-1EFE-4E6C-9112-FFCD090C9F4C}" type="presParOf" srcId="{E16429B4-9D10-44B1-9AD7-ECF4CF6C8AC6}" destId="{DA02762F-F858-46CD-8647-85D2602D4D31}" srcOrd="2" destOrd="0" presId="urn:microsoft.com/office/officeart/2005/8/layout/orgChart1"/>
    <dgm:cxn modelId="{17CD6793-7953-4670-84AE-83DA9EE9E21E}" type="presParOf" srcId="{D2DF0252-AF3F-4D36-97DB-5C8687E30D2F}" destId="{739F0C7F-3CD9-4D0E-9B22-E72609CC821B}" srcOrd="4" destOrd="0" presId="urn:microsoft.com/office/officeart/2005/8/layout/orgChart1"/>
    <dgm:cxn modelId="{562388A3-6CFA-4C1E-8E9C-B6CD1E70E29A}" type="presParOf" srcId="{D2DF0252-AF3F-4D36-97DB-5C8687E30D2F}" destId="{B41E1D3A-4CEF-4511-A838-BEF66312D99C}" srcOrd="5" destOrd="0" presId="urn:microsoft.com/office/officeart/2005/8/layout/orgChart1"/>
    <dgm:cxn modelId="{C868C91A-5AB3-4222-B130-6EE810427FB6}" type="presParOf" srcId="{B41E1D3A-4CEF-4511-A838-BEF66312D99C}" destId="{F3441F14-7B61-4968-B2F1-5403CACB5BA6}" srcOrd="0" destOrd="0" presId="urn:microsoft.com/office/officeart/2005/8/layout/orgChart1"/>
    <dgm:cxn modelId="{B18935C5-8E48-43BC-9BCA-BC01F53E0D2F}" type="presParOf" srcId="{F3441F14-7B61-4968-B2F1-5403CACB5BA6}" destId="{9E08722E-9DA6-493D-9E9C-8CD41D591E2B}" srcOrd="0" destOrd="0" presId="urn:microsoft.com/office/officeart/2005/8/layout/orgChart1"/>
    <dgm:cxn modelId="{1A649943-F02B-4D47-92EB-A075E1BC6EF6}" type="presParOf" srcId="{F3441F14-7B61-4968-B2F1-5403CACB5BA6}" destId="{CE696C59-333A-4E44-AA82-72AF5292E782}" srcOrd="1" destOrd="0" presId="urn:microsoft.com/office/officeart/2005/8/layout/orgChart1"/>
    <dgm:cxn modelId="{B75EAD95-39EA-4F21-9375-E9DB40F0B024}" type="presParOf" srcId="{B41E1D3A-4CEF-4511-A838-BEF66312D99C}" destId="{D66C61BF-DF23-4D63-B800-F011405A45C5}" srcOrd="1" destOrd="0" presId="urn:microsoft.com/office/officeart/2005/8/layout/orgChart1"/>
    <dgm:cxn modelId="{884F8EAF-38C2-4E06-8985-E7D2F15C2BF1}" type="presParOf" srcId="{B41E1D3A-4CEF-4511-A838-BEF66312D99C}" destId="{ECDAC859-134C-4E99-8665-D5D75987594B}" srcOrd="2" destOrd="0" presId="urn:microsoft.com/office/officeart/2005/8/layout/orgChart1"/>
    <dgm:cxn modelId="{E3C324AC-047B-46E0-800E-0753E91952DE}" type="presParOf" srcId="{D2DF0252-AF3F-4D36-97DB-5C8687E30D2F}" destId="{A81AB3A4-2E04-4DFF-A755-97911C954662}" srcOrd="6" destOrd="0" presId="urn:microsoft.com/office/officeart/2005/8/layout/orgChart1"/>
    <dgm:cxn modelId="{00A831F7-74A2-4ADF-84B7-8278D4C5322E}" type="presParOf" srcId="{D2DF0252-AF3F-4D36-97DB-5C8687E30D2F}" destId="{D4442A73-E17C-41AA-8684-E407933E8B75}" srcOrd="7" destOrd="0" presId="urn:microsoft.com/office/officeart/2005/8/layout/orgChart1"/>
    <dgm:cxn modelId="{0C7387AD-4BBD-42B5-8085-A6F8B5DE02FC}" type="presParOf" srcId="{D4442A73-E17C-41AA-8684-E407933E8B75}" destId="{881CBE5A-04BD-4027-A886-5A29591A08C8}" srcOrd="0" destOrd="0" presId="urn:microsoft.com/office/officeart/2005/8/layout/orgChart1"/>
    <dgm:cxn modelId="{E6ADDF76-99EA-46AD-9995-5BA171E2FCB7}" type="presParOf" srcId="{881CBE5A-04BD-4027-A886-5A29591A08C8}" destId="{2CD027F7-3B92-410A-BC70-7DAC98FE0F4A}" srcOrd="0" destOrd="0" presId="urn:microsoft.com/office/officeart/2005/8/layout/orgChart1"/>
    <dgm:cxn modelId="{748A882B-7EA9-4920-B7A5-A6695331B5A7}" type="presParOf" srcId="{881CBE5A-04BD-4027-A886-5A29591A08C8}" destId="{6AE24769-F75A-4C1C-A7B8-D671F844049E}" srcOrd="1" destOrd="0" presId="urn:microsoft.com/office/officeart/2005/8/layout/orgChart1"/>
    <dgm:cxn modelId="{3D6E27C7-68FC-4583-B594-79AA02D02138}" type="presParOf" srcId="{D4442A73-E17C-41AA-8684-E407933E8B75}" destId="{F7D64EBE-ADC6-4B5E-9FC9-98B4FF2974C3}" srcOrd="1" destOrd="0" presId="urn:microsoft.com/office/officeart/2005/8/layout/orgChart1"/>
    <dgm:cxn modelId="{B1AD34D9-2609-40EF-A11D-10CBAF203857}" type="presParOf" srcId="{D4442A73-E17C-41AA-8684-E407933E8B75}" destId="{40A61E1B-57C8-4B28-B9C3-7D0DED22CE3A}" srcOrd="2" destOrd="0" presId="urn:microsoft.com/office/officeart/2005/8/layout/orgChart1"/>
    <dgm:cxn modelId="{FBCC1F7C-AE07-4AB9-BCF0-567881BE1BE4}" type="presParOf" srcId="{73C95BA5-4868-4CD7-9052-C1531E2F9038}" destId="{988525F0-A03D-486D-9B6E-BC36EDF9C980}" srcOrd="2" destOrd="0" presId="urn:microsoft.com/office/officeart/2005/8/layout/orgChart1"/>
    <dgm:cxn modelId="{EA630794-0488-4460-8796-91FABDCE5FDE}" type="presParOf" srcId="{79E7F68B-AAF0-496D-82B6-96DD8560CAF5}" destId="{973D9AC2-1822-4503-8FE6-B609AF3427BE}" srcOrd="2" destOrd="0" presId="urn:microsoft.com/office/officeart/2005/8/layout/orgChart1"/>
    <dgm:cxn modelId="{0EDE868C-3454-4C26-A06C-223D5485FE2C}" type="presParOf" srcId="{79E7F68B-AAF0-496D-82B6-96DD8560CAF5}" destId="{2939104A-70A8-440A-B96C-81B76F7A7492}" srcOrd="3" destOrd="0" presId="urn:microsoft.com/office/officeart/2005/8/layout/orgChart1"/>
    <dgm:cxn modelId="{F238221D-C6A1-42F4-BD58-F135ED52CD87}" type="presParOf" srcId="{2939104A-70A8-440A-B96C-81B76F7A7492}" destId="{F8D44BE8-044F-4793-A9FB-500AD1F4990A}" srcOrd="0" destOrd="0" presId="urn:microsoft.com/office/officeart/2005/8/layout/orgChart1"/>
    <dgm:cxn modelId="{15BA0BD1-378B-4CD2-956F-6BB332DAB023}" type="presParOf" srcId="{F8D44BE8-044F-4793-A9FB-500AD1F4990A}" destId="{DDC11F76-6C56-4599-AA6D-DC23A802AFB3}" srcOrd="0" destOrd="0" presId="urn:microsoft.com/office/officeart/2005/8/layout/orgChart1"/>
    <dgm:cxn modelId="{35874F91-D38B-4550-9E58-F519CF15DB1B}" type="presParOf" srcId="{F8D44BE8-044F-4793-A9FB-500AD1F4990A}" destId="{29AEA8E0-0771-49F7-AF35-F1BC2EAEC61B}" srcOrd="1" destOrd="0" presId="urn:microsoft.com/office/officeart/2005/8/layout/orgChart1"/>
    <dgm:cxn modelId="{3593F340-AFEA-478D-8C3A-4E1F80EF4BC8}" type="presParOf" srcId="{2939104A-70A8-440A-B96C-81B76F7A7492}" destId="{BBEA1C3F-4C3D-4233-BEFB-1D6B8FF3305E}" srcOrd="1" destOrd="0" presId="urn:microsoft.com/office/officeart/2005/8/layout/orgChart1"/>
    <dgm:cxn modelId="{01A0833E-6C69-496A-928B-6EADD20888B7}" type="presParOf" srcId="{BBEA1C3F-4C3D-4233-BEFB-1D6B8FF3305E}" destId="{AEC4D3F0-DA16-4002-886D-1B16522C03A6}" srcOrd="0" destOrd="0" presId="urn:microsoft.com/office/officeart/2005/8/layout/orgChart1"/>
    <dgm:cxn modelId="{879B227C-D913-420E-9087-97E60A1D60E3}" type="presParOf" srcId="{BBEA1C3F-4C3D-4233-BEFB-1D6B8FF3305E}" destId="{CB7644A6-919B-4C05-AA70-63E06C5F9233}" srcOrd="1" destOrd="0" presId="urn:microsoft.com/office/officeart/2005/8/layout/orgChart1"/>
    <dgm:cxn modelId="{6DC4B398-A296-41A8-B069-6133373E7663}" type="presParOf" srcId="{CB7644A6-919B-4C05-AA70-63E06C5F9233}" destId="{5A723F8B-94BB-4EC5-BB65-1560ACA6CED0}" srcOrd="0" destOrd="0" presId="urn:microsoft.com/office/officeart/2005/8/layout/orgChart1"/>
    <dgm:cxn modelId="{1F73A13A-A19C-4922-8DCD-65021B36AB56}" type="presParOf" srcId="{5A723F8B-94BB-4EC5-BB65-1560ACA6CED0}" destId="{1CD5B0FF-9A32-44BD-A598-59769A930C7E}" srcOrd="0" destOrd="0" presId="urn:microsoft.com/office/officeart/2005/8/layout/orgChart1"/>
    <dgm:cxn modelId="{DA567206-E44D-4E58-8EE1-28205CD5F69C}" type="presParOf" srcId="{5A723F8B-94BB-4EC5-BB65-1560ACA6CED0}" destId="{99DE2429-7E14-453E-B9F2-B90F138534B1}" srcOrd="1" destOrd="0" presId="urn:microsoft.com/office/officeart/2005/8/layout/orgChart1"/>
    <dgm:cxn modelId="{FEF13F5D-DD9E-4672-9324-1EE59DD39E5A}" type="presParOf" srcId="{CB7644A6-919B-4C05-AA70-63E06C5F9233}" destId="{0DD2B3F5-E78C-415B-BE04-311F982C3DE2}" srcOrd="1" destOrd="0" presId="urn:microsoft.com/office/officeart/2005/8/layout/orgChart1"/>
    <dgm:cxn modelId="{502E6FC0-4FFF-4E17-BB43-746C1AA7043E}" type="presParOf" srcId="{CB7644A6-919B-4C05-AA70-63E06C5F9233}" destId="{2FA7955D-A282-40EA-B5CB-8F70FC907576}" srcOrd="2" destOrd="0" presId="urn:microsoft.com/office/officeart/2005/8/layout/orgChart1"/>
    <dgm:cxn modelId="{C0510766-B557-47A2-BE95-AAD97CFC25FC}" type="presParOf" srcId="{BBEA1C3F-4C3D-4233-BEFB-1D6B8FF3305E}" destId="{EBAD3427-04C0-4D26-AC18-9FD859445335}" srcOrd="2" destOrd="0" presId="urn:microsoft.com/office/officeart/2005/8/layout/orgChart1"/>
    <dgm:cxn modelId="{AE9BBC0A-1BEB-4C72-97DF-7A2D5A7FFD8F}" type="presParOf" srcId="{BBEA1C3F-4C3D-4233-BEFB-1D6B8FF3305E}" destId="{6F92DFDA-D319-42A6-AFBA-6B011099126A}" srcOrd="3" destOrd="0" presId="urn:microsoft.com/office/officeart/2005/8/layout/orgChart1"/>
    <dgm:cxn modelId="{6D02D3C3-F240-4D7C-B942-F7EE3BCC401F}" type="presParOf" srcId="{6F92DFDA-D319-42A6-AFBA-6B011099126A}" destId="{C15371BB-986C-4917-A121-4A835B674ACD}" srcOrd="0" destOrd="0" presId="urn:microsoft.com/office/officeart/2005/8/layout/orgChart1"/>
    <dgm:cxn modelId="{23C13D04-3C1E-418B-AA0A-0816EE4C564B}" type="presParOf" srcId="{C15371BB-986C-4917-A121-4A835B674ACD}" destId="{045ECB2E-A307-4935-9295-4F90325D10BC}" srcOrd="0" destOrd="0" presId="urn:microsoft.com/office/officeart/2005/8/layout/orgChart1"/>
    <dgm:cxn modelId="{1B4AEDB5-F0AC-40F4-A4AE-574EF1E260CB}" type="presParOf" srcId="{C15371BB-986C-4917-A121-4A835B674ACD}" destId="{1BCBA310-1D21-403B-9A48-754B21D67E96}" srcOrd="1" destOrd="0" presId="urn:microsoft.com/office/officeart/2005/8/layout/orgChart1"/>
    <dgm:cxn modelId="{6CF1FC59-F8C6-4831-9527-163934F63372}" type="presParOf" srcId="{6F92DFDA-D319-42A6-AFBA-6B011099126A}" destId="{31B21936-8383-444A-87FB-039234D23E0E}" srcOrd="1" destOrd="0" presId="urn:microsoft.com/office/officeart/2005/8/layout/orgChart1"/>
    <dgm:cxn modelId="{01009798-5D92-43ED-8A11-9B1BC6496975}" type="presParOf" srcId="{6F92DFDA-D319-42A6-AFBA-6B011099126A}" destId="{146BDF80-0F09-46BA-B034-90796AA36A5E}" srcOrd="2" destOrd="0" presId="urn:microsoft.com/office/officeart/2005/8/layout/orgChart1"/>
    <dgm:cxn modelId="{005B7E53-4FC4-482A-AFC7-7C586D4198CC}" type="presParOf" srcId="{BBEA1C3F-4C3D-4233-BEFB-1D6B8FF3305E}" destId="{A564B44F-F1E4-4BF8-9A94-1D29DD053D34}" srcOrd="4" destOrd="0" presId="urn:microsoft.com/office/officeart/2005/8/layout/orgChart1"/>
    <dgm:cxn modelId="{4E201FF4-E203-428F-9784-807E951B0B27}" type="presParOf" srcId="{BBEA1C3F-4C3D-4233-BEFB-1D6B8FF3305E}" destId="{8160F00F-81AF-4590-B6A4-7D1A1242E5B6}" srcOrd="5" destOrd="0" presId="urn:microsoft.com/office/officeart/2005/8/layout/orgChart1"/>
    <dgm:cxn modelId="{AEE45620-69A9-469B-A1D8-620FCCC3AD33}" type="presParOf" srcId="{8160F00F-81AF-4590-B6A4-7D1A1242E5B6}" destId="{47674CB1-19C4-4AA0-897D-12EBAE4C604A}" srcOrd="0" destOrd="0" presId="urn:microsoft.com/office/officeart/2005/8/layout/orgChart1"/>
    <dgm:cxn modelId="{89658C3A-37CB-438D-A880-D06B1D4F7189}" type="presParOf" srcId="{47674CB1-19C4-4AA0-897D-12EBAE4C604A}" destId="{1B09E54E-EB86-4162-8587-83116DB6E92D}" srcOrd="0" destOrd="0" presId="urn:microsoft.com/office/officeart/2005/8/layout/orgChart1"/>
    <dgm:cxn modelId="{1B53826B-0AA9-4908-B32C-A18C23FCE870}" type="presParOf" srcId="{47674CB1-19C4-4AA0-897D-12EBAE4C604A}" destId="{1D74E153-73D3-4A23-8567-E9B50DDEEEF6}" srcOrd="1" destOrd="0" presId="urn:microsoft.com/office/officeart/2005/8/layout/orgChart1"/>
    <dgm:cxn modelId="{35F2AAF2-2944-48CE-8CE0-43BD46B89DB5}" type="presParOf" srcId="{8160F00F-81AF-4590-B6A4-7D1A1242E5B6}" destId="{7E0CEE58-272F-4015-B687-EB4515C478AE}" srcOrd="1" destOrd="0" presId="urn:microsoft.com/office/officeart/2005/8/layout/orgChart1"/>
    <dgm:cxn modelId="{9CE7A08E-8F4C-4F06-B231-F8EEDAB813AF}" type="presParOf" srcId="{8160F00F-81AF-4590-B6A4-7D1A1242E5B6}" destId="{3A78E6EE-0410-4E57-AA9B-F3BDF5F79CB1}" srcOrd="2" destOrd="0" presId="urn:microsoft.com/office/officeart/2005/8/layout/orgChart1"/>
    <dgm:cxn modelId="{E09654D2-1B96-44F3-80C1-4DA5B3E66F7D}" type="presParOf" srcId="{2939104A-70A8-440A-B96C-81B76F7A7492}" destId="{8C0F4E83-A07D-4E07-8F7E-0014BE18CD4F}" srcOrd="2" destOrd="0" presId="urn:microsoft.com/office/officeart/2005/8/layout/orgChart1"/>
    <dgm:cxn modelId="{AF3ED4AB-616C-48E6-91BA-0FCF730D5993}" type="presParOf" srcId="{79E7F68B-AAF0-496D-82B6-96DD8560CAF5}" destId="{6D3946D7-3A5E-44BC-9F9B-F4B08048864E}" srcOrd="4" destOrd="0" presId="urn:microsoft.com/office/officeart/2005/8/layout/orgChart1"/>
    <dgm:cxn modelId="{B7439EBB-1CA0-45C8-817F-16C527AC313D}" type="presParOf" srcId="{79E7F68B-AAF0-496D-82B6-96DD8560CAF5}" destId="{5EED18BA-E210-4D2A-BDBD-6FE3D9B76D7D}" srcOrd="5" destOrd="0" presId="urn:microsoft.com/office/officeart/2005/8/layout/orgChart1"/>
    <dgm:cxn modelId="{177B320E-E5C8-4EF4-8BC2-08C5256DA528}" type="presParOf" srcId="{5EED18BA-E210-4D2A-BDBD-6FE3D9B76D7D}" destId="{C7740CA7-BFE7-4705-8536-61FDDE6E4F3E}" srcOrd="0" destOrd="0" presId="urn:microsoft.com/office/officeart/2005/8/layout/orgChart1"/>
    <dgm:cxn modelId="{01405174-85AF-4591-8593-4C488F59992B}" type="presParOf" srcId="{C7740CA7-BFE7-4705-8536-61FDDE6E4F3E}" destId="{66F9A5F4-21F2-4A00-9A24-05644C05A26A}" srcOrd="0" destOrd="0" presId="urn:microsoft.com/office/officeart/2005/8/layout/orgChart1"/>
    <dgm:cxn modelId="{EEA2EB8C-D60E-4CA8-B09A-77E6D68B0D77}" type="presParOf" srcId="{C7740CA7-BFE7-4705-8536-61FDDE6E4F3E}" destId="{4E4F71E0-9CC4-4362-8D89-19119F9FCF65}" srcOrd="1" destOrd="0" presId="urn:microsoft.com/office/officeart/2005/8/layout/orgChart1"/>
    <dgm:cxn modelId="{8E2E9E1E-2D39-4B5F-9CDD-1539375EB9B4}" type="presParOf" srcId="{5EED18BA-E210-4D2A-BDBD-6FE3D9B76D7D}" destId="{3FD926A2-80B6-4AAA-B0CB-A0252D8756E1}" srcOrd="1" destOrd="0" presId="urn:microsoft.com/office/officeart/2005/8/layout/orgChart1"/>
    <dgm:cxn modelId="{88553A4C-A90A-4C9D-8D47-6440A722767F}" type="presParOf" srcId="{3FD926A2-80B6-4AAA-B0CB-A0252D8756E1}" destId="{A812B9B7-0CF3-4A22-AAA5-2C9C39372D1C}" srcOrd="0" destOrd="0" presId="urn:microsoft.com/office/officeart/2005/8/layout/orgChart1"/>
    <dgm:cxn modelId="{1BF0356D-87F8-4A99-AFD4-90C9F40FD052}" type="presParOf" srcId="{3FD926A2-80B6-4AAA-B0CB-A0252D8756E1}" destId="{3812C924-E7BD-420F-9CB9-11787122B171}" srcOrd="1" destOrd="0" presId="urn:microsoft.com/office/officeart/2005/8/layout/orgChart1"/>
    <dgm:cxn modelId="{D23E3465-88AD-454C-A616-C11DA4C34A57}" type="presParOf" srcId="{3812C924-E7BD-420F-9CB9-11787122B171}" destId="{16A5F140-6A47-45C8-8218-E3869F9C3FF8}" srcOrd="0" destOrd="0" presId="urn:microsoft.com/office/officeart/2005/8/layout/orgChart1"/>
    <dgm:cxn modelId="{D1116867-D377-444D-801F-E61B67494903}" type="presParOf" srcId="{16A5F140-6A47-45C8-8218-E3869F9C3FF8}" destId="{05C5F02B-CFCD-4139-8EFB-63FA2206E5F3}" srcOrd="0" destOrd="0" presId="urn:microsoft.com/office/officeart/2005/8/layout/orgChart1"/>
    <dgm:cxn modelId="{82FFC353-42AD-4A60-9157-E3D87EA028EB}" type="presParOf" srcId="{16A5F140-6A47-45C8-8218-E3869F9C3FF8}" destId="{D2FA8CFE-E706-474E-83CE-D44D45D7DF49}" srcOrd="1" destOrd="0" presId="urn:microsoft.com/office/officeart/2005/8/layout/orgChart1"/>
    <dgm:cxn modelId="{6432FD79-46C9-497B-A246-6F542EBA0543}" type="presParOf" srcId="{3812C924-E7BD-420F-9CB9-11787122B171}" destId="{93C8FEFB-9296-46CE-B472-675730706C1A}" srcOrd="1" destOrd="0" presId="urn:microsoft.com/office/officeart/2005/8/layout/orgChart1"/>
    <dgm:cxn modelId="{6D5857BC-EA18-4D78-B5E6-78B3A5AB41AE}" type="presParOf" srcId="{3812C924-E7BD-420F-9CB9-11787122B171}" destId="{538E5BBA-3D06-4D42-9F11-A58466D68632}" srcOrd="2" destOrd="0" presId="urn:microsoft.com/office/officeart/2005/8/layout/orgChart1"/>
    <dgm:cxn modelId="{AAD4B334-1EE7-4E92-A384-4180B8ED9F55}" type="presParOf" srcId="{3FD926A2-80B6-4AAA-B0CB-A0252D8756E1}" destId="{1C5A16B8-A4C6-4A6D-8FD1-AB025ABDA260}" srcOrd="2" destOrd="0" presId="urn:microsoft.com/office/officeart/2005/8/layout/orgChart1"/>
    <dgm:cxn modelId="{EF680083-A2B0-41D1-B2B3-5DCCBD824543}" type="presParOf" srcId="{3FD926A2-80B6-4AAA-B0CB-A0252D8756E1}" destId="{65119BDD-D0EE-4832-830B-3C97BE4BD628}" srcOrd="3" destOrd="0" presId="urn:microsoft.com/office/officeart/2005/8/layout/orgChart1"/>
    <dgm:cxn modelId="{C8A0516E-3B3D-47B6-8405-788844EBA9AD}" type="presParOf" srcId="{65119BDD-D0EE-4832-830B-3C97BE4BD628}" destId="{BC7F5610-4A8D-45AA-ABFD-94C26F5C7834}" srcOrd="0" destOrd="0" presId="urn:microsoft.com/office/officeart/2005/8/layout/orgChart1"/>
    <dgm:cxn modelId="{28A1C4AA-9985-4D89-9B69-B316CF738FBC}" type="presParOf" srcId="{BC7F5610-4A8D-45AA-ABFD-94C26F5C7834}" destId="{ED4E2BAD-CBA1-4720-AF5D-9CF05775F34F}" srcOrd="0" destOrd="0" presId="urn:microsoft.com/office/officeart/2005/8/layout/orgChart1"/>
    <dgm:cxn modelId="{AB273F8B-D65E-4E93-9140-CD5BF2106DD9}" type="presParOf" srcId="{BC7F5610-4A8D-45AA-ABFD-94C26F5C7834}" destId="{98004218-9A4E-46BC-8884-CAE66DDE1CA4}" srcOrd="1" destOrd="0" presId="urn:microsoft.com/office/officeart/2005/8/layout/orgChart1"/>
    <dgm:cxn modelId="{F44E125F-EDC1-41E4-9DD8-0D3CEE0C50CE}" type="presParOf" srcId="{65119BDD-D0EE-4832-830B-3C97BE4BD628}" destId="{57CB6DA4-92F3-4B1D-B6AE-F4A5BB3E476D}" srcOrd="1" destOrd="0" presId="urn:microsoft.com/office/officeart/2005/8/layout/orgChart1"/>
    <dgm:cxn modelId="{36A7D2C5-C3E8-4966-A9B3-65A17CF5C09F}" type="presParOf" srcId="{65119BDD-D0EE-4832-830B-3C97BE4BD628}" destId="{99F3AC22-1810-408C-A4CA-70B4667C3A4F}" srcOrd="2" destOrd="0" presId="urn:microsoft.com/office/officeart/2005/8/layout/orgChart1"/>
    <dgm:cxn modelId="{7D4FB074-469D-41D8-BFF0-992EE38FD328}" type="presParOf" srcId="{3FD926A2-80B6-4AAA-B0CB-A0252D8756E1}" destId="{F325F6A3-8FFA-4991-B8FA-0142BC210FBA}" srcOrd="4" destOrd="0" presId="urn:microsoft.com/office/officeart/2005/8/layout/orgChart1"/>
    <dgm:cxn modelId="{56599F19-D887-4F13-9C8E-67B0DB163911}" type="presParOf" srcId="{3FD926A2-80B6-4AAA-B0CB-A0252D8756E1}" destId="{76ECBB88-A60C-4E8B-8E29-B803CCF14255}" srcOrd="5" destOrd="0" presId="urn:microsoft.com/office/officeart/2005/8/layout/orgChart1"/>
    <dgm:cxn modelId="{EA855903-302B-4EED-842F-F68887DD6F6E}" type="presParOf" srcId="{76ECBB88-A60C-4E8B-8E29-B803CCF14255}" destId="{6BD8BBF8-A4E4-4CDE-95D7-D6A57F6ADADD}" srcOrd="0" destOrd="0" presId="urn:microsoft.com/office/officeart/2005/8/layout/orgChart1"/>
    <dgm:cxn modelId="{F94F7937-CD2E-4357-92BE-184D56C2C950}" type="presParOf" srcId="{6BD8BBF8-A4E4-4CDE-95D7-D6A57F6ADADD}" destId="{C1DE41B4-F1CB-4B87-801F-0671DF438752}" srcOrd="0" destOrd="0" presId="urn:microsoft.com/office/officeart/2005/8/layout/orgChart1"/>
    <dgm:cxn modelId="{2B2E1065-51A7-44EE-8297-802C1AB3D6C7}" type="presParOf" srcId="{6BD8BBF8-A4E4-4CDE-95D7-D6A57F6ADADD}" destId="{A07FF553-C2E6-44B4-959F-5A0E8E756880}" srcOrd="1" destOrd="0" presId="urn:microsoft.com/office/officeart/2005/8/layout/orgChart1"/>
    <dgm:cxn modelId="{0E2D4992-6077-4BEF-8FA4-1C940917A369}" type="presParOf" srcId="{76ECBB88-A60C-4E8B-8E29-B803CCF14255}" destId="{B5C454FE-571C-494A-BA17-972D57161A83}" srcOrd="1" destOrd="0" presId="urn:microsoft.com/office/officeart/2005/8/layout/orgChart1"/>
    <dgm:cxn modelId="{1E320260-AF58-48E2-BBCD-B322279A97CD}" type="presParOf" srcId="{76ECBB88-A60C-4E8B-8E29-B803CCF14255}" destId="{2D0C515E-5039-48DD-8F81-D2420756787B}" srcOrd="2" destOrd="0" presId="urn:microsoft.com/office/officeart/2005/8/layout/orgChart1"/>
    <dgm:cxn modelId="{B67AC4B3-C549-46FA-8055-7A03510D4500}" type="presParOf" srcId="{5EED18BA-E210-4D2A-BDBD-6FE3D9B76D7D}" destId="{913AA699-1213-49A5-9B89-48A1F4F65AB1}" srcOrd="2" destOrd="0" presId="urn:microsoft.com/office/officeart/2005/8/layout/orgChart1"/>
    <dgm:cxn modelId="{74543CF9-4283-45E3-A7DE-473D28BBB6C9}" type="presParOf" srcId="{1A329202-D86A-42BE-BFB7-C223CF85B99D}" destId="{EEAE2CC6-7A68-4B06-9732-681849E69F23}" srcOrd="2" destOrd="0" presId="urn:microsoft.com/office/officeart/2005/8/layout/orgChart1"/>
    <dgm:cxn modelId="{C2DF0599-8415-47D9-BBCB-F5AC33D89FA1}" type="presParOf" srcId="{EEAE2CC6-7A68-4B06-9732-681849E69F23}" destId="{0579D4B9-F646-4140-AF15-7AFCDE074B0C}" srcOrd="0" destOrd="0" presId="urn:microsoft.com/office/officeart/2005/8/layout/orgChart1"/>
    <dgm:cxn modelId="{5546FC27-539F-402B-8C13-82798B3C6F72}" type="presParOf" srcId="{EEAE2CC6-7A68-4B06-9732-681849E69F23}" destId="{D056D9C8-4A8A-47B8-883B-F5D9B2310DBB}" srcOrd="1" destOrd="0" presId="urn:microsoft.com/office/officeart/2005/8/layout/orgChart1"/>
    <dgm:cxn modelId="{F2264034-B833-4411-99AA-E12411B1B754}" type="presParOf" srcId="{D056D9C8-4A8A-47B8-883B-F5D9B2310DBB}" destId="{C7F41934-DF86-4148-960E-5344CEFC14DD}" srcOrd="0" destOrd="0" presId="urn:microsoft.com/office/officeart/2005/8/layout/orgChart1"/>
    <dgm:cxn modelId="{ED7C4E76-D283-4E36-A85D-C576D60101C8}" type="presParOf" srcId="{C7F41934-DF86-4148-960E-5344CEFC14DD}" destId="{F5F63F6E-F4D6-4E2E-804C-1D5C4232A695}" srcOrd="0" destOrd="0" presId="urn:microsoft.com/office/officeart/2005/8/layout/orgChart1"/>
    <dgm:cxn modelId="{A640E78A-1F57-4F9C-A31A-68C12C096C63}" type="presParOf" srcId="{C7F41934-DF86-4148-960E-5344CEFC14DD}" destId="{F1FF58BA-9275-456B-8B90-C80CED492F83}" srcOrd="1" destOrd="0" presId="urn:microsoft.com/office/officeart/2005/8/layout/orgChart1"/>
    <dgm:cxn modelId="{6A4A5D93-5636-4207-A169-037C5A954653}" type="presParOf" srcId="{D056D9C8-4A8A-47B8-883B-F5D9B2310DBB}" destId="{4EE9D25A-8923-46E2-84FA-1F24953D5C56}" srcOrd="1" destOrd="0" presId="urn:microsoft.com/office/officeart/2005/8/layout/orgChart1"/>
    <dgm:cxn modelId="{3FC994CE-4E3C-497F-A743-C4B1B75B17FD}" type="presParOf" srcId="{D056D9C8-4A8A-47B8-883B-F5D9B2310DBB}" destId="{D6D4BE96-9C32-4223-B933-9AF88AFB812A}" srcOrd="2" destOrd="0" presId="urn:microsoft.com/office/officeart/2005/8/layout/orgChart1"/>
    <dgm:cxn modelId="{0B68B10F-BF57-4850-8609-2D39E8F0D48F}" type="presParOf" srcId="{EEAE2CC6-7A68-4B06-9732-681849E69F23}" destId="{F93A5D2E-06A5-4FD5-AC7C-844694A28D15}" srcOrd="2" destOrd="0" presId="urn:microsoft.com/office/officeart/2005/8/layout/orgChart1"/>
    <dgm:cxn modelId="{26D36F38-4F0E-4CA5-80E5-F5AB8A0DCA3B}" type="presParOf" srcId="{EEAE2CC6-7A68-4B06-9732-681849E69F23}" destId="{6F39395A-7FF6-4DEA-84DF-4AE5D57EEBC5}" srcOrd="3" destOrd="0" presId="urn:microsoft.com/office/officeart/2005/8/layout/orgChart1"/>
    <dgm:cxn modelId="{8A84ADA9-32F4-4225-9240-EF8E141B6178}" type="presParOf" srcId="{6F39395A-7FF6-4DEA-84DF-4AE5D57EEBC5}" destId="{3F201A62-B106-4E7A-AAEB-996AAA4B03C6}" srcOrd="0" destOrd="0" presId="urn:microsoft.com/office/officeart/2005/8/layout/orgChart1"/>
    <dgm:cxn modelId="{165A1723-EC24-40DE-8055-E4E066BF3C5A}" type="presParOf" srcId="{3F201A62-B106-4E7A-AAEB-996AAA4B03C6}" destId="{83AC45DD-DE77-4503-8B0C-1F3426519DA5}" srcOrd="0" destOrd="0" presId="urn:microsoft.com/office/officeart/2005/8/layout/orgChart1"/>
    <dgm:cxn modelId="{8F3EAEB6-5414-42C1-8B5A-21C727D25747}" type="presParOf" srcId="{3F201A62-B106-4E7A-AAEB-996AAA4B03C6}" destId="{490D97CF-01F3-41A9-BCBE-7224914483CA}" srcOrd="1" destOrd="0" presId="urn:microsoft.com/office/officeart/2005/8/layout/orgChart1"/>
    <dgm:cxn modelId="{744F4B17-D5D3-4D8B-A7B7-76685D557DF2}" type="presParOf" srcId="{6F39395A-7FF6-4DEA-84DF-4AE5D57EEBC5}" destId="{CFE1615B-FC98-44CF-8620-E3D59899D926}" srcOrd="1" destOrd="0" presId="urn:microsoft.com/office/officeart/2005/8/layout/orgChart1"/>
    <dgm:cxn modelId="{D02F17DC-DB7D-49B1-8FC6-A6CD88409BE6}" type="presParOf" srcId="{6F39395A-7FF6-4DEA-84DF-4AE5D57EEBC5}" destId="{1AA9BA41-3014-4FC3-AE2B-5ACCDFAD71E9}" srcOrd="2" destOrd="0" presId="urn:microsoft.com/office/officeart/2005/8/layout/orgChart1"/>
    <dgm:cxn modelId="{222F8931-01FB-4D4D-B6CA-E6C458CF6FCB}" type="presParOf" srcId="{EEAE2CC6-7A68-4B06-9732-681849E69F23}" destId="{69945B49-2120-4D5B-A64A-8648CA89603D}" srcOrd="4" destOrd="0" presId="urn:microsoft.com/office/officeart/2005/8/layout/orgChart1"/>
    <dgm:cxn modelId="{10CA226C-1A1A-4F24-AD8D-9825EEE72B5A}" type="presParOf" srcId="{EEAE2CC6-7A68-4B06-9732-681849E69F23}" destId="{EAEDB623-B082-40DB-8AC5-5458E2B73929}" srcOrd="5" destOrd="0" presId="urn:microsoft.com/office/officeart/2005/8/layout/orgChart1"/>
    <dgm:cxn modelId="{93A88603-0F39-4FF6-A1D9-8ADFD6106927}" type="presParOf" srcId="{EAEDB623-B082-40DB-8AC5-5458E2B73929}" destId="{3214F902-2A55-438D-BDB8-CB707D1E69AA}" srcOrd="0" destOrd="0" presId="urn:microsoft.com/office/officeart/2005/8/layout/orgChart1"/>
    <dgm:cxn modelId="{BC219DB3-BF39-4AA8-9000-0188CDA7C81F}" type="presParOf" srcId="{3214F902-2A55-438D-BDB8-CB707D1E69AA}" destId="{035314F9-DF48-4DEC-97A0-A84F12EA22D2}" srcOrd="0" destOrd="0" presId="urn:microsoft.com/office/officeart/2005/8/layout/orgChart1"/>
    <dgm:cxn modelId="{9CFC9DF4-C03D-45C9-8685-F82CF6841CEC}" type="presParOf" srcId="{3214F902-2A55-438D-BDB8-CB707D1E69AA}" destId="{6528B29C-08F0-47C4-817B-B10DA4A609E5}" srcOrd="1" destOrd="0" presId="urn:microsoft.com/office/officeart/2005/8/layout/orgChart1"/>
    <dgm:cxn modelId="{5C449AD9-83A7-4143-BE0C-8C6A1628BD2F}" type="presParOf" srcId="{EAEDB623-B082-40DB-8AC5-5458E2B73929}" destId="{6F1C9484-4561-4112-A262-273E44BC6906}" srcOrd="1" destOrd="0" presId="urn:microsoft.com/office/officeart/2005/8/layout/orgChart1"/>
    <dgm:cxn modelId="{C0C181AC-4BFB-4302-B2E2-B0B51716DB14}" type="presParOf" srcId="{EAEDB623-B082-40DB-8AC5-5458E2B73929}" destId="{4C09CB16-5A66-44EB-8476-FDF961C192E8}" srcOrd="2" destOrd="0" presId="urn:microsoft.com/office/officeart/2005/8/layout/orgChart1"/>
    <dgm:cxn modelId="{4B7C59A5-3696-4D1F-8390-F7DE0515044F}" type="presParOf" srcId="{EEAE2CC6-7A68-4B06-9732-681849E69F23}" destId="{AE097601-94FE-4C10-AEC8-C514B75934D7}" srcOrd="6" destOrd="0" presId="urn:microsoft.com/office/officeart/2005/8/layout/orgChart1"/>
    <dgm:cxn modelId="{BAEFC17E-C7FC-4349-8619-C82C12337500}" type="presParOf" srcId="{EEAE2CC6-7A68-4B06-9732-681849E69F23}" destId="{9806EC13-56EB-4206-AFAB-F07CC2DD05AA}" srcOrd="7" destOrd="0" presId="urn:microsoft.com/office/officeart/2005/8/layout/orgChart1"/>
    <dgm:cxn modelId="{73584A17-8BC5-4DA2-9BC7-4441C6CD5E34}" type="presParOf" srcId="{9806EC13-56EB-4206-AFAB-F07CC2DD05AA}" destId="{FCFBA6E2-0B76-48BC-A681-B07AE017A4A5}" srcOrd="0" destOrd="0" presId="urn:microsoft.com/office/officeart/2005/8/layout/orgChart1"/>
    <dgm:cxn modelId="{3B6171A4-A964-471F-8B3C-1867CFB1B788}" type="presParOf" srcId="{FCFBA6E2-0B76-48BC-A681-B07AE017A4A5}" destId="{67345FA4-5DC1-492F-82CF-29415D50FB9B}" srcOrd="0" destOrd="0" presId="urn:microsoft.com/office/officeart/2005/8/layout/orgChart1"/>
    <dgm:cxn modelId="{BCAFC30C-4EA1-46C9-A300-CD68F895BAEC}" type="presParOf" srcId="{FCFBA6E2-0B76-48BC-A681-B07AE017A4A5}" destId="{43F3AF8C-51C1-499F-9689-083D895AA387}" srcOrd="1" destOrd="0" presId="urn:microsoft.com/office/officeart/2005/8/layout/orgChart1"/>
    <dgm:cxn modelId="{EFE304CB-7D06-42A4-BF21-D3351C323BA8}" type="presParOf" srcId="{9806EC13-56EB-4206-AFAB-F07CC2DD05AA}" destId="{A3C065ED-7B3F-44E2-8082-57B0B9FBB0CA}" srcOrd="1" destOrd="0" presId="urn:microsoft.com/office/officeart/2005/8/layout/orgChart1"/>
    <dgm:cxn modelId="{261FF721-3A8F-4A8A-998E-845C10FB9D63}" type="presParOf" srcId="{9806EC13-56EB-4206-AFAB-F07CC2DD05AA}" destId="{40E1567C-D2B3-4675-992F-719F1857AA7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097601-94FE-4C10-AEC8-C514B75934D7}">
      <dsp:nvSpPr>
        <dsp:cNvPr id="0" name=""/>
        <dsp:cNvSpPr/>
      </dsp:nvSpPr>
      <dsp:spPr>
        <a:xfrm>
          <a:off x="5257800" y="527775"/>
          <a:ext cx="131172" cy="373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3783"/>
              </a:lnTo>
              <a:lnTo>
                <a:pt x="131172" y="3737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945B49-2120-4D5B-A64A-8648CA89603D}">
      <dsp:nvSpPr>
        <dsp:cNvPr id="0" name=""/>
        <dsp:cNvSpPr/>
      </dsp:nvSpPr>
      <dsp:spPr>
        <a:xfrm>
          <a:off x="5106983" y="527775"/>
          <a:ext cx="150816" cy="377025"/>
        </a:xfrm>
        <a:custGeom>
          <a:avLst/>
          <a:gdLst/>
          <a:ahLst/>
          <a:cxnLst/>
          <a:rect l="0" t="0" r="0" b="0"/>
          <a:pathLst>
            <a:path>
              <a:moveTo>
                <a:pt x="150816" y="0"/>
              </a:moveTo>
              <a:lnTo>
                <a:pt x="150816" y="377025"/>
              </a:lnTo>
              <a:lnTo>
                <a:pt x="0" y="3770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3A5D2E-06A5-4FD5-AC7C-844694A28D15}">
      <dsp:nvSpPr>
        <dsp:cNvPr id="0" name=""/>
        <dsp:cNvSpPr/>
      </dsp:nvSpPr>
      <dsp:spPr>
        <a:xfrm>
          <a:off x="5257800" y="527775"/>
          <a:ext cx="131172" cy="1149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9766"/>
              </a:lnTo>
              <a:lnTo>
                <a:pt x="131172" y="11497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79D4B9-F646-4140-AF15-7AFCDE074B0C}">
      <dsp:nvSpPr>
        <dsp:cNvPr id="0" name=""/>
        <dsp:cNvSpPr/>
      </dsp:nvSpPr>
      <dsp:spPr>
        <a:xfrm>
          <a:off x="5102103" y="527775"/>
          <a:ext cx="155696" cy="1147090"/>
        </a:xfrm>
        <a:custGeom>
          <a:avLst/>
          <a:gdLst/>
          <a:ahLst/>
          <a:cxnLst/>
          <a:rect l="0" t="0" r="0" b="0"/>
          <a:pathLst>
            <a:path>
              <a:moveTo>
                <a:pt x="155696" y="0"/>
              </a:moveTo>
              <a:lnTo>
                <a:pt x="155696" y="1147090"/>
              </a:lnTo>
              <a:lnTo>
                <a:pt x="0" y="11470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25F6A3-8FFA-4991-B8FA-0142BC210FBA}">
      <dsp:nvSpPr>
        <dsp:cNvPr id="0" name=""/>
        <dsp:cNvSpPr/>
      </dsp:nvSpPr>
      <dsp:spPr>
        <a:xfrm>
          <a:off x="6643115" y="2762950"/>
          <a:ext cx="312452" cy="28536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3662"/>
              </a:lnTo>
              <a:lnTo>
                <a:pt x="312452" y="28536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5A16B8-A4C6-4A6D-8FD1-AB025ABDA260}">
      <dsp:nvSpPr>
        <dsp:cNvPr id="0" name=""/>
        <dsp:cNvSpPr/>
      </dsp:nvSpPr>
      <dsp:spPr>
        <a:xfrm>
          <a:off x="6643115" y="2762950"/>
          <a:ext cx="312452" cy="17438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3866"/>
              </a:lnTo>
              <a:lnTo>
                <a:pt x="312452" y="174386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12B9B7-0CF3-4A22-AAA5-2C9C39372D1C}">
      <dsp:nvSpPr>
        <dsp:cNvPr id="0" name=""/>
        <dsp:cNvSpPr/>
      </dsp:nvSpPr>
      <dsp:spPr>
        <a:xfrm>
          <a:off x="6643115" y="2762950"/>
          <a:ext cx="273090" cy="6089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8951"/>
              </a:lnTo>
              <a:lnTo>
                <a:pt x="273090" y="60895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3946D7-3A5E-44BC-9F9B-F4B08048864E}">
      <dsp:nvSpPr>
        <dsp:cNvPr id="0" name=""/>
        <dsp:cNvSpPr/>
      </dsp:nvSpPr>
      <dsp:spPr>
        <a:xfrm>
          <a:off x="5257800" y="527775"/>
          <a:ext cx="2218521" cy="17104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0301"/>
              </a:lnTo>
              <a:lnTo>
                <a:pt x="2218521" y="1600301"/>
              </a:lnTo>
              <a:lnTo>
                <a:pt x="2218521" y="17104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64B44F-F1E4-4BF8-9A94-1D29DD053D34}">
      <dsp:nvSpPr>
        <dsp:cNvPr id="0" name=""/>
        <dsp:cNvSpPr/>
      </dsp:nvSpPr>
      <dsp:spPr>
        <a:xfrm>
          <a:off x="4295719" y="2762950"/>
          <a:ext cx="319787" cy="27917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1767"/>
              </a:lnTo>
              <a:lnTo>
                <a:pt x="319787" y="279176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AD3427-04C0-4D26-AC18-9FD859445335}">
      <dsp:nvSpPr>
        <dsp:cNvPr id="0" name=""/>
        <dsp:cNvSpPr/>
      </dsp:nvSpPr>
      <dsp:spPr>
        <a:xfrm>
          <a:off x="4295719" y="2762950"/>
          <a:ext cx="319787" cy="1722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2414"/>
              </a:lnTo>
              <a:lnTo>
                <a:pt x="319787" y="17224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C4D3F0-DA16-4002-886D-1B16522C03A6}">
      <dsp:nvSpPr>
        <dsp:cNvPr id="0" name=""/>
        <dsp:cNvSpPr/>
      </dsp:nvSpPr>
      <dsp:spPr>
        <a:xfrm>
          <a:off x="4295719" y="2762950"/>
          <a:ext cx="319787" cy="647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7025"/>
              </a:lnTo>
              <a:lnTo>
                <a:pt x="319787" y="64702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3D9AC2-1822-4503-8FE6-B609AF3427BE}">
      <dsp:nvSpPr>
        <dsp:cNvPr id="0" name=""/>
        <dsp:cNvSpPr/>
      </dsp:nvSpPr>
      <dsp:spPr>
        <a:xfrm>
          <a:off x="5148486" y="527775"/>
          <a:ext cx="109313" cy="1710485"/>
        </a:xfrm>
        <a:custGeom>
          <a:avLst/>
          <a:gdLst/>
          <a:ahLst/>
          <a:cxnLst/>
          <a:rect l="0" t="0" r="0" b="0"/>
          <a:pathLst>
            <a:path>
              <a:moveTo>
                <a:pt x="109313" y="0"/>
              </a:moveTo>
              <a:lnTo>
                <a:pt x="109313" y="1600301"/>
              </a:lnTo>
              <a:lnTo>
                <a:pt x="0" y="1600301"/>
              </a:lnTo>
              <a:lnTo>
                <a:pt x="0" y="17104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1AB3A4-2E04-4DFF-A755-97911C954662}">
      <dsp:nvSpPr>
        <dsp:cNvPr id="0" name=""/>
        <dsp:cNvSpPr/>
      </dsp:nvSpPr>
      <dsp:spPr>
        <a:xfrm>
          <a:off x="2184210" y="3100194"/>
          <a:ext cx="279658" cy="27178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7888"/>
              </a:lnTo>
              <a:lnTo>
                <a:pt x="279658" y="271788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9F0C7F-3CD9-4D0E-9B22-E72609CC821B}">
      <dsp:nvSpPr>
        <dsp:cNvPr id="0" name=""/>
        <dsp:cNvSpPr/>
      </dsp:nvSpPr>
      <dsp:spPr>
        <a:xfrm>
          <a:off x="2184210" y="3100194"/>
          <a:ext cx="279658" cy="1972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2830"/>
              </a:lnTo>
              <a:lnTo>
                <a:pt x="279658" y="19728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014A04-C756-4E91-B0E7-A4BAD6216091}">
      <dsp:nvSpPr>
        <dsp:cNvPr id="0" name=""/>
        <dsp:cNvSpPr/>
      </dsp:nvSpPr>
      <dsp:spPr>
        <a:xfrm>
          <a:off x="2184210" y="3100194"/>
          <a:ext cx="279658" cy="12277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7772"/>
              </a:lnTo>
              <a:lnTo>
                <a:pt x="279658" y="122777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48F5F7-A135-4742-A4EE-2697ED2BC606}">
      <dsp:nvSpPr>
        <dsp:cNvPr id="0" name=""/>
        <dsp:cNvSpPr/>
      </dsp:nvSpPr>
      <dsp:spPr>
        <a:xfrm>
          <a:off x="2184210" y="3100194"/>
          <a:ext cx="279658" cy="4827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2713"/>
              </a:lnTo>
              <a:lnTo>
                <a:pt x="279658" y="4827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B102D4-FCBD-45FB-9382-E25E0C600FDE}">
      <dsp:nvSpPr>
        <dsp:cNvPr id="0" name=""/>
        <dsp:cNvSpPr/>
      </dsp:nvSpPr>
      <dsp:spPr>
        <a:xfrm>
          <a:off x="2929965" y="527775"/>
          <a:ext cx="2327834" cy="1710485"/>
        </a:xfrm>
        <a:custGeom>
          <a:avLst/>
          <a:gdLst/>
          <a:ahLst/>
          <a:cxnLst/>
          <a:rect l="0" t="0" r="0" b="0"/>
          <a:pathLst>
            <a:path>
              <a:moveTo>
                <a:pt x="2327834" y="0"/>
              </a:moveTo>
              <a:lnTo>
                <a:pt x="2327834" y="1600301"/>
              </a:lnTo>
              <a:lnTo>
                <a:pt x="0" y="1600301"/>
              </a:lnTo>
              <a:lnTo>
                <a:pt x="0" y="17104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CF4AD9-19DA-4BFB-9992-EEF65A616E20}">
      <dsp:nvSpPr>
        <dsp:cNvPr id="0" name=""/>
        <dsp:cNvSpPr/>
      </dsp:nvSpPr>
      <dsp:spPr>
        <a:xfrm>
          <a:off x="4028396" y="3086"/>
          <a:ext cx="2458807" cy="5246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 err="1"/>
            <a:t>Stemneleder</a:t>
          </a:r>
          <a:endParaRPr lang="nb-NO" sz="2000" kern="1200" dirty="0"/>
        </a:p>
      </dsp:txBody>
      <dsp:txXfrm>
        <a:off x="4028396" y="3086"/>
        <a:ext cx="2458807" cy="524688"/>
      </dsp:txXfrm>
    </dsp:sp>
    <dsp:sp modelId="{443C5F81-6566-410E-AE82-A10DDDE3040B}">
      <dsp:nvSpPr>
        <dsp:cNvPr id="0" name=""/>
        <dsp:cNvSpPr/>
      </dsp:nvSpPr>
      <dsp:spPr>
        <a:xfrm>
          <a:off x="1997771" y="2238261"/>
          <a:ext cx="1864387" cy="8619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/>
            <a:t>Løp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/>
            <a:t>- Overdommer løp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/>
            <a:t>Overdommer </a:t>
          </a:r>
          <a:r>
            <a:rPr lang="nb-NO" sz="1100" kern="1200" dirty="0" err="1"/>
            <a:t>el.tid</a:t>
          </a:r>
          <a:endParaRPr lang="nb-NO" sz="11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/>
            <a:t>Overdommer start</a:t>
          </a:r>
        </a:p>
      </dsp:txBody>
      <dsp:txXfrm>
        <a:off x="1997771" y="2238261"/>
        <a:ext cx="1864387" cy="861932"/>
      </dsp:txXfrm>
    </dsp:sp>
    <dsp:sp modelId="{108E2909-CA8F-494E-86FD-DCE1EC0D117E}">
      <dsp:nvSpPr>
        <dsp:cNvPr id="0" name=""/>
        <dsp:cNvSpPr/>
      </dsp:nvSpPr>
      <dsp:spPr>
        <a:xfrm>
          <a:off x="2463868" y="3320563"/>
          <a:ext cx="1608140" cy="5246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/>
            <a:t>Tidtaking</a:t>
          </a:r>
        </a:p>
      </dsp:txBody>
      <dsp:txXfrm>
        <a:off x="2463868" y="3320563"/>
        <a:ext cx="1608140" cy="524688"/>
      </dsp:txXfrm>
    </dsp:sp>
    <dsp:sp modelId="{05E6221A-758D-4675-97EF-7C664C651820}">
      <dsp:nvSpPr>
        <dsp:cNvPr id="0" name=""/>
        <dsp:cNvSpPr/>
      </dsp:nvSpPr>
      <dsp:spPr>
        <a:xfrm>
          <a:off x="2463868" y="4065621"/>
          <a:ext cx="1721567" cy="5246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/>
            <a:t>Dommere: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/>
            <a:t>Svingdommere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/>
            <a:t>Hekkedommere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/>
            <a:t>Måldommere</a:t>
          </a:r>
        </a:p>
      </dsp:txBody>
      <dsp:txXfrm>
        <a:off x="2463868" y="4065621"/>
        <a:ext cx="1721567" cy="524688"/>
      </dsp:txXfrm>
    </dsp:sp>
    <dsp:sp modelId="{9E08722E-9DA6-493D-9E9C-8CD41D591E2B}">
      <dsp:nvSpPr>
        <dsp:cNvPr id="0" name=""/>
        <dsp:cNvSpPr/>
      </dsp:nvSpPr>
      <dsp:spPr>
        <a:xfrm>
          <a:off x="2463868" y="4810680"/>
          <a:ext cx="1645949" cy="5246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/>
            <a:t>Startere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 err="1"/>
            <a:t>Startordner</a:t>
          </a:r>
          <a:endParaRPr lang="nb-NO" sz="1400" kern="1200" dirty="0"/>
        </a:p>
      </dsp:txBody>
      <dsp:txXfrm>
        <a:off x="2463868" y="4810680"/>
        <a:ext cx="1645949" cy="524688"/>
      </dsp:txXfrm>
    </dsp:sp>
    <dsp:sp modelId="{2CD027F7-3B92-410A-BC70-7DAC98FE0F4A}">
      <dsp:nvSpPr>
        <dsp:cNvPr id="0" name=""/>
        <dsp:cNvSpPr/>
      </dsp:nvSpPr>
      <dsp:spPr>
        <a:xfrm>
          <a:off x="2463868" y="5555738"/>
          <a:ext cx="1589240" cy="5246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 err="1"/>
            <a:t>Helpere</a:t>
          </a:r>
          <a:endParaRPr lang="nb-NO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/>
            <a:t>Flytting av hekker</a:t>
          </a:r>
        </a:p>
      </dsp:txBody>
      <dsp:txXfrm>
        <a:off x="2463868" y="5555738"/>
        <a:ext cx="1589240" cy="524688"/>
      </dsp:txXfrm>
    </dsp:sp>
    <dsp:sp modelId="{DDC11F76-6C56-4599-AA6D-DC23A802AFB3}">
      <dsp:nvSpPr>
        <dsp:cNvPr id="0" name=""/>
        <dsp:cNvSpPr/>
      </dsp:nvSpPr>
      <dsp:spPr>
        <a:xfrm>
          <a:off x="4082528" y="2238261"/>
          <a:ext cx="2131915" cy="5246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/>
            <a:t>Hopp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/>
            <a:t>- Overdommer hopp</a:t>
          </a:r>
        </a:p>
      </dsp:txBody>
      <dsp:txXfrm>
        <a:off x="4082528" y="2238261"/>
        <a:ext cx="2131915" cy="524688"/>
      </dsp:txXfrm>
    </dsp:sp>
    <dsp:sp modelId="{1CD5B0FF-9A32-44BD-A598-59769A930C7E}">
      <dsp:nvSpPr>
        <dsp:cNvPr id="0" name=""/>
        <dsp:cNvSpPr/>
      </dsp:nvSpPr>
      <dsp:spPr>
        <a:xfrm>
          <a:off x="4615507" y="2983319"/>
          <a:ext cx="1539689" cy="853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/>
            <a:t>LENGDE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/>
            <a:t>Dommere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/>
            <a:t>Hjelpere</a:t>
          </a:r>
        </a:p>
      </dsp:txBody>
      <dsp:txXfrm>
        <a:off x="4615507" y="2983319"/>
        <a:ext cx="1539689" cy="853312"/>
      </dsp:txXfrm>
    </dsp:sp>
    <dsp:sp modelId="{045ECB2E-A307-4935-9295-4F90325D10BC}">
      <dsp:nvSpPr>
        <dsp:cNvPr id="0" name=""/>
        <dsp:cNvSpPr/>
      </dsp:nvSpPr>
      <dsp:spPr>
        <a:xfrm>
          <a:off x="4615507" y="4057001"/>
          <a:ext cx="1577498" cy="8567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/>
            <a:t>HØGDE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/>
            <a:t>Dommer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/>
            <a:t>Hjelpere</a:t>
          </a:r>
        </a:p>
      </dsp:txBody>
      <dsp:txXfrm>
        <a:off x="4615507" y="4057001"/>
        <a:ext cx="1577498" cy="856727"/>
      </dsp:txXfrm>
    </dsp:sp>
    <dsp:sp modelId="{1B09E54E-EB86-4162-8587-83116DB6E92D}">
      <dsp:nvSpPr>
        <dsp:cNvPr id="0" name=""/>
        <dsp:cNvSpPr/>
      </dsp:nvSpPr>
      <dsp:spPr>
        <a:xfrm>
          <a:off x="4615507" y="5134098"/>
          <a:ext cx="1690925" cy="8412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/>
            <a:t>STAV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/>
            <a:t>Dommer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/>
            <a:t>Hjelpere</a:t>
          </a:r>
        </a:p>
      </dsp:txBody>
      <dsp:txXfrm>
        <a:off x="4615507" y="5134098"/>
        <a:ext cx="1690925" cy="841238"/>
      </dsp:txXfrm>
    </dsp:sp>
    <dsp:sp modelId="{66F9A5F4-21F2-4A00-9A24-05644C05A26A}">
      <dsp:nvSpPr>
        <dsp:cNvPr id="0" name=""/>
        <dsp:cNvSpPr/>
      </dsp:nvSpPr>
      <dsp:spPr>
        <a:xfrm>
          <a:off x="6434813" y="2238261"/>
          <a:ext cx="2083014" cy="5246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/>
            <a:t>Kast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/>
            <a:t>- Overdommer kast</a:t>
          </a:r>
        </a:p>
      </dsp:txBody>
      <dsp:txXfrm>
        <a:off x="6434813" y="2238261"/>
        <a:ext cx="2083014" cy="524688"/>
      </dsp:txXfrm>
    </dsp:sp>
    <dsp:sp modelId="{05C5F02B-CFCD-4139-8EFB-63FA2206E5F3}">
      <dsp:nvSpPr>
        <dsp:cNvPr id="0" name=""/>
        <dsp:cNvSpPr/>
      </dsp:nvSpPr>
      <dsp:spPr>
        <a:xfrm>
          <a:off x="6916205" y="2934114"/>
          <a:ext cx="1558095" cy="8755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/>
            <a:t>KULE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/>
            <a:t>Dommere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/>
            <a:t>Hjelpere</a:t>
          </a:r>
        </a:p>
      </dsp:txBody>
      <dsp:txXfrm>
        <a:off x="6916205" y="2934114"/>
        <a:ext cx="1558095" cy="875574"/>
      </dsp:txXfrm>
    </dsp:sp>
    <dsp:sp modelId="{ED4E2BAD-CBA1-4720-AF5D-9CF05775F34F}">
      <dsp:nvSpPr>
        <dsp:cNvPr id="0" name=""/>
        <dsp:cNvSpPr/>
      </dsp:nvSpPr>
      <dsp:spPr>
        <a:xfrm>
          <a:off x="6955567" y="4079263"/>
          <a:ext cx="1458540" cy="8551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/>
            <a:t>SPYD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/>
            <a:t>Dommere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/>
            <a:t>Hjelpere</a:t>
          </a:r>
        </a:p>
      </dsp:txBody>
      <dsp:txXfrm>
        <a:off x="6955567" y="4079263"/>
        <a:ext cx="1458540" cy="855106"/>
      </dsp:txXfrm>
    </dsp:sp>
    <dsp:sp modelId="{C1DE41B4-F1CB-4B87-801F-0671DF438752}">
      <dsp:nvSpPr>
        <dsp:cNvPr id="0" name=""/>
        <dsp:cNvSpPr/>
      </dsp:nvSpPr>
      <dsp:spPr>
        <a:xfrm>
          <a:off x="6955567" y="5154739"/>
          <a:ext cx="1514566" cy="9237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/>
            <a:t>DISKOS/SLEGGE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/>
            <a:t>Dimmere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/>
            <a:t>Hjelpere</a:t>
          </a:r>
        </a:p>
      </dsp:txBody>
      <dsp:txXfrm>
        <a:off x="6955567" y="5154739"/>
        <a:ext cx="1514566" cy="923746"/>
      </dsp:txXfrm>
    </dsp:sp>
    <dsp:sp modelId="{F5F63F6E-F4D6-4E2E-804C-1D5C4232A695}">
      <dsp:nvSpPr>
        <dsp:cNvPr id="0" name=""/>
        <dsp:cNvSpPr/>
      </dsp:nvSpPr>
      <dsp:spPr>
        <a:xfrm>
          <a:off x="3312725" y="1412521"/>
          <a:ext cx="1789378" cy="5246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 err="1"/>
            <a:t>Sekriteriat</a:t>
          </a:r>
          <a:endParaRPr lang="nb-NO" sz="1400" kern="1200" dirty="0"/>
        </a:p>
      </dsp:txBody>
      <dsp:txXfrm>
        <a:off x="3312725" y="1412521"/>
        <a:ext cx="1789378" cy="524688"/>
      </dsp:txXfrm>
    </dsp:sp>
    <dsp:sp modelId="{83AC45DD-DE77-4503-8B0C-1F3426519DA5}">
      <dsp:nvSpPr>
        <dsp:cNvPr id="0" name=""/>
        <dsp:cNvSpPr/>
      </dsp:nvSpPr>
      <dsp:spPr>
        <a:xfrm>
          <a:off x="5388972" y="1415197"/>
          <a:ext cx="1853400" cy="5246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 err="1"/>
            <a:t>Speakerteneste</a:t>
          </a:r>
          <a:endParaRPr lang="nb-NO" sz="1400" kern="1200" dirty="0"/>
        </a:p>
      </dsp:txBody>
      <dsp:txXfrm>
        <a:off x="5388972" y="1415197"/>
        <a:ext cx="1853400" cy="524688"/>
      </dsp:txXfrm>
    </dsp:sp>
    <dsp:sp modelId="{035314F9-DF48-4DEC-97A0-A84F12EA22D2}">
      <dsp:nvSpPr>
        <dsp:cNvPr id="0" name=""/>
        <dsp:cNvSpPr/>
      </dsp:nvSpPr>
      <dsp:spPr>
        <a:xfrm>
          <a:off x="3312725" y="642456"/>
          <a:ext cx="1794257" cy="5246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/>
            <a:t>Jury</a:t>
          </a:r>
        </a:p>
      </dsp:txBody>
      <dsp:txXfrm>
        <a:off x="3312725" y="642456"/>
        <a:ext cx="1794257" cy="524688"/>
      </dsp:txXfrm>
    </dsp:sp>
    <dsp:sp modelId="{67345FA4-5DC1-492F-82CF-29415D50FB9B}">
      <dsp:nvSpPr>
        <dsp:cNvPr id="0" name=""/>
        <dsp:cNvSpPr/>
      </dsp:nvSpPr>
      <dsp:spPr>
        <a:xfrm>
          <a:off x="5388972" y="639214"/>
          <a:ext cx="1786439" cy="5246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/>
            <a:t>TD /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/>
            <a:t>Kretsrepresentant</a:t>
          </a:r>
        </a:p>
      </dsp:txBody>
      <dsp:txXfrm>
        <a:off x="5388972" y="639214"/>
        <a:ext cx="1786439" cy="524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A1F759B6-84E7-4E5E-9A0B-6113C7A0AC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BDEB5F4-5B44-430D-8519-21A709C932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01692-5CC9-4641-BBAD-E1D049F461B3}" type="datetimeFigureOut">
              <a:rPr lang="nn-NO" smtClean="0"/>
              <a:t>29.03.2022</a:t>
            </a:fld>
            <a:endParaRPr lang="nn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1CB7010-CAC4-4FF7-BEA9-A3C24ABBC8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45B2792-8BE4-48DF-9A9E-9BF7010490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94EFF-2DEF-4372-83CC-6D32802BC4BA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925726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Arrangørkurs</a:t>
            </a:r>
          </a:p>
          <a:p>
            <a:r>
              <a:rPr lang="nb-NO" dirty="0"/>
              <a:t>Møre og Romsdal Friidrettskrets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1B88-0AFC-4C15-8A26-36185453A751}" type="datetimeFigureOut">
              <a:rPr lang="nb-NO" smtClean="0"/>
              <a:t>29.03.2022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62829-79A0-4EAA-9297-F0AAEE4BED05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337" y="79156"/>
            <a:ext cx="1747288" cy="150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617593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1B88-0AFC-4C15-8A26-36185453A751}" type="datetimeFigureOut">
              <a:rPr lang="nb-NO" smtClean="0"/>
              <a:t>29.03.2022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62829-79A0-4EAA-9297-F0AAEE4BED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137684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1B88-0AFC-4C15-8A26-36185453A751}" type="datetimeFigureOut">
              <a:rPr lang="nb-NO" smtClean="0"/>
              <a:t>29.03.2022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62829-79A0-4EAA-9297-F0AAEE4BED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134552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922" y="128355"/>
            <a:ext cx="1762579" cy="151788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1B88-0AFC-4C15-8A26-36185453A751}" type="datetimeFigureOut">
              <a:rPr lang="nb-NO" smtClean="0"/>
              <a:t>29.03.2022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62829-79A0-4EAA-9297-F0AAEE4BED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288763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1B88-0AFC-4C15-8A26-36185453A751}" type="datetimeFigureOut">
              <a:rPr lang="nb-NO" smtClean="0"/>
              <a:t>29.03.2022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62829-79A0-4EAA-9297-F0AAEE4BED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434332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1B88-0AFC-4C15-8A26-36185453A751}" type="datetimeFigureOut">
              <a:rPr lang="nb-NO" smtClean="0"/>
              <a:t>29.03.2022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62829-79A0-4EAA-9297-F0AAEE4BED05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00" y="71205"/>
            <a:ext cx="1762579" cy="151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60729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1B88-0AFC-4C15-8A26-36185453A751}" type="datetimeFigureOut">
              <a:rPr lang="nb-NO" smtClean="0"/>
              <a:t>29.03.2022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62829-79A0-4EAA-9297-F0AAEE4BED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74888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1B88-0AFC-4C15-8A26-36185453A751}" type="datetimeFigureOut">
              <a:rPr lang="nb-NO" smtClean="0"/>
              <a:t>29.03.2022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62829-79A0-4EAA-9297-F0AAEE4BED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733816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1B88-0AFC-4C15-8A26-36185453A751}" type="datetimeFigureOut">
              <a:rPr lang="nb-NO" smtClean="0"/>
              <a:t>29.03.2022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62829-79A0-4EAA-9297-F0AAEE4BED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0172912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1B88-0AFC-4C15-8A26-36185453A751}" type="datetimeFigureOut">
              <a:rPr lang="nb-NO" smtClean="0"/>
              <a:t>29.03.2022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62829-79A0-4EAA-9297-F0AAEE4BED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623784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1B88-0AFC-4C15-8A26-36185453A751}" type="datetimeFigureOut">
              <a:rPr lang="nb-NO" smtClean="0"/>
              <a:t>29.03.2022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62829-79A0-4EAA-9297-F0AAEE4BED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934677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D1B88-0AFC-4C15-8A26-36185453A751}" type="datetimeFigureOut">
              <a:rPr lang="nb-NO" smtClean="0"/>
              <a:t>29.03.2022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62829-79A0-4EAA-9297-F0AAEE4BED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9313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/>
          <p:cNvSpPr>
            <a:spLocks noGrp="1"/>
          </p:cNvSpPr>
          <p:nvPr>
            <p:ph type="subTitle" idx="1"/>
          </p:nvPr>
        </p:nvSpPr>
        <p:spPr>
          <a:xfrm>
            <a:off x="1631092" y="4771811"/>
            <a:ext cx="9144000" cy="1655762"/>
          </a:xfrm>
        </p:spPr>
        <p:txBody>
          <a:bodyPr>
            <a:normAutofit/>
          </a:bodyPr>
          <a:lstStyle/>
          <a:p>
            <a:r>
              <a:rPr lang="nb-NO" sz="3600" b="1" dirty="0" err="1"/>
              <a:t>Arrangementrutiner</a:t>
            </a:r>
            <a:endParaRPr lang="nb-NO" sz="3600" b="1" dirty="0"/>
          </a:p>
          <a:p>
            <a:r>
              <a:rPr lang="nb-NO" sz="3600" b="1" dirty="0"/>
              <a:t>Møre og Romsdal Friidrettskrets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562" y="127685"/>
            <a:ext cx="5502876" cy="412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19766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BF9D1E-2A82-42DA-9563-6A9750ED9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9133"/>
            <a:ext cx="10515600" cy="841883"/>
          </a:xfrm>
        </p:spPr>
        <p:txBody>
          <a:bodyPr>
            <a:normAutofit/>
          </a:bodyPr>
          <a:lstStyle/>
          <a:p>
            <a:r>
              <a:rPr lang="nn-NO" sz="3600" b="1" dirty="0"/>
              <a:t>Oppsummering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0553B47-6004-4AAD-A1E3-F29D733CA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568" y="1435608"/>
            <a:ext cx="10515600" cy="4805363"/>
          </a:xfrm>
        </p:spPr>
        <p:txBody>
          <a:bodyPr>
            <a:normAutofit lnSpcReduction="10000"/>
          </a:bodyPr>
          <a:lstStyle/>
          <a:p>
            <a:r>
              <a:rPr lang="nn-NO" dirty="0"/>
              <a:t>Invitasjon til arrangementet</a:t>
            </a:r>
          </a:p>
          <a:p>
            <a:r>
              <a:rPr lang="nn-NO" dirty="0"/>
              <a:t>Sette opp funksjonærliste</a:t>
            </a:r>
          </a:p>
          <a:p>
            <a:pPr lvl="1"/>
            <a:r>
              <a:rPr lang="nn-NO" dirty="0" err="1"/>
              <a:t>Dommere</a:t>
            </a:r>
            <a:r>
              <a:rPr lang="nn-NO" dirty="0"/>
              <a:t> og andre hjelparar</a:t>
            </a:r>
          </a:p>
          <a:p>
            <a:r>
              <a:rPr lang="nn-NO" dirty="0"/>
              <a:t>Sett </a:t>
            </a:r>
            <a:r>
              <a:rPr lang="nn-NO"/>
              <a:t>opp tidsskjema</a:t>
            </a:r>
          </a:p>
          <a:p>
            <a:r>
              <a:rPr lang="nn-NO" dirty="0"/>
              <a:t>Sjekk at alt det tekniske fungerer</a:t>
            </a:r>
          </a:p>
          <a:p>
            <a:pPr lvl="1"/>
            <a:r>
              <a:rPr lang="nn-NO" dirty="0" err="1"/>
              <a:t>Tidtakersystem</a:t>
            </a:r>
            <a:r>
              <a:rPr lang="nn-NO" dirty="0"/>
              <a:t>, </a:t>
            </a:r>
            <a:r>
              <a:rPr lang="nn-NO" dirty="0" err="1"/>
              <a:t>vindmåler</a:t>
            </a:r>
            <a:endParaRPr lang="nn-NO" dirty="0"/>
          </a:p>
          <a:p>
            <a:pPr lvl="1"/>
            <a:r>
              <a:rPr lang="nn-NO" dirty="0"/>
              <a:t>Resultatsystem</a:t>
            </a:r>
          </a:p>
          <a:p>
            <a:r>
              <a:rPr lang="nn-NO" dirty="0"/>
              <a:t>Startlister</a:t>
            </a:r>
          </a:p>
          <a:p>
            <a:r>
              <a:rPr lang="nn-NO" dirty="0"/>
              <a:t>Plan for gjennomføring av stemnet</a:t>
            </a:r>
          </a:p>
          <a:p>
            <a:r>
              <a:rPr lang="nn-NO" dirty="0"/>
              <a:t>Etter stemnet</a:t>
            </a:r>
          </a:p>
          <a:p>
            <a:pPr lvl="1"/>
            <a:r>
              <a:rPr lang="nn-NO" dirty="0"/>
              <a:t>Resultatliste til media og friidrett.no</a:t>
            </a:r>
          </a:p>
          <a:p>
            <a:pPr lvl="1"/>
            <a:endParaRPr lang="nn-NO" dirty="0"/>
          </a:p>
        </p:txBody>
      </p:sp>
      <p:pic>
        <p:nvPicPr>
          <p:cNvPr id="2050" name="Picture 2" descr="Kan være et bilde av 12 personer og innendørs">
            <a:extLst>
              <a:ext uri="{FF2B5EF4-FFF2-40B4-BE49-F238E27FC236}">
                <a16:creationId xmlns:a16="http://schemas.microsoft.com/office/drawing/2014/main" id="{C6A7AC00-2534-4BEC-ABF9-B189EA2EB3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44"/>
          <a:stretch/>
        </p:blipFill>
        <p:spPr bwMode="auto">
          <a:xfrm>
            <a:off x="6291072" y="2091785"/>
            <a:ext cx="5547360" cy="349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92999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5299696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9E3058A-4518-416A-A452-AD44D9C52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422142"/>
            <a:ext cx="10515600" cy="1325563"/>
          </a:xfrm>
        </p:spPr>
        <p:txBody>
          <a:bodyPr>
            <a:normAutofit/>
          </a:bodyPr>
          <a:lstStyle/>
          <a:p>
            <a:r>
              <a:rPr lang="nn-NO" sz="4000" b="1" dirty="0"/>
              <a:t>Bør god trenar må kunne konkurransereglane?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03941A1-D5EC-4FA0-8492-ED483A491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/>
              <a:t>Skal du hjelpe utøvaren din under konkurransen må du kunne konkurransereglane</a:t>
            </a:r>
          </a:p>
          <a:p>
            <a:r>
              <a:rPr lang="nn-NO" dirty="0"/>
              <a:t>Alle trenarane bør derfor ha dommarkurs</a:t>
            </a:r>
          </a:p>
          <a:p>
            <a:r>
              <a:rPr lang="nn-NO" dirty="0"/>
              <a:t>Kva skal du t.d. gjere om ein utøvar</a:t>
            </a:r>
            <a:br>
              <a:rPr lang="nn-NO" dirty="0"/>
            </a:br>
            <a:r>
              <a:rPr lang="nn-NO" dirty="0"/>
              <a:t>får ei skade i forsøket på 60 m og</a:t>
            </a:r>
            <a:br>
              <a:rPr lang="nn-NO" dirty="0"/>
            </a:br>
            <a:r>
              <a:rPr lang="nn-NO" dirty="0"/>
              <a:t>må stå over finalen. </a:t>
            </a:r>
            <a:br>
              <a:rPr lang="nn-NO" dirty="0"/>
            </a:br>
            <a:r>
              <a:rPr lang="nn-NO" dirty="0"/>
              <a:t>Men det er </a:t>
            </a:r>
            <a:r>
              <a:rPr lang="nn-NO" dirty="0" err="1"/>
              <a:t>mulig</a:t>
            </a:r>
            <a:r>
              <a:rPr lang="nn-NO" dirty="0"/>
              <a:t> </a:t>
            </a:r>
            <a:r>
              <a:rPr lang="nn-NO"/>
              <a:t>han kan</a:t>
            </a:r>
            <a:br>
              <a:rPr lang="nn-NO" dirty="0"/>
            </a:br>
            <a:r>
              <a:rPr lang="nn-NO" dirty="0" err="1"/>
              <a:t>støte</a:t>
            </a:r>
            <a:r>
              <a:rPr lang="nn-NO" dirty="0"/>
              <a:t> kule seinare i stemnet?</a:t>
            </a:r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44812B5F-66BE-44B5-BDF8-A91A1A6D73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028883"/>
              </p:ext>
            </p:extLst>
          </p:nvPr>
        </p:nvGraphicFramePr>
        <p:xfrm>
          <a:off x="6872986" y="3767962"/>
          <a:ext cx="2627630" cy="23310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6336">
                  <a:extLst>
                    <a:ext uri="{9D8B030D-6E8A-4147-A177-3AD203B41FA5}">
                      <a16:colId xmlns:a16="http://schemas.microsoft.com/office/drawing/2014/main" val="1380946156"/>
                    </a:ext>
                  </a:extLst>
                </a:gridCol>
                <a:gridCol w="704054">
                  <a:extLst>
                    <a:ext uri="{9D8B030D-6E8A-4147-A177-3AD203B41FA5}">
                      <a16:colId xmlns:a16="http://schemas.microsoft.com/office/drawing/2014/main" val="3159631202"/>
                    </a:ext>
                  </a:extLst>
                </a:gridCol>
                <a:gridCol w="628620">
                  <a:extLst>
                    <a:ext uri="{9D8B030D-6E8A-4147-A177-3AD203B41FA5}">
                      <a16:colId xmlns:a16="http://schemas.microsoft.com/office/drawing/2014/main" val="468572157"/>
                    </a:ext>
                  </a:extLst>
                </a:gridCol>
                <a:gridCol w="628620">
                  <a:extLst>
                    <a:ext uri="{9D8B030D-6E8A-4147-A177-3AD203B41FA5}">
                      <a16:colId xmlns:a16="http://schemas.microsoft.com/office/drawing/2014/main" val="1654604382"/>
                    </a:ext>
                  </a:extLst>
                </a:gridCol>
              </a:tblGrid>
              <a:tr h="25900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n-NO" sz="1600" b="1" u="none" strike="noStrike" dirty="0">
                          <a:effectLst/>
                        </a:rPr>
                        <a:t> </a:t>
                      </a:r>
                      <a:r>
                        <a:rPr lang="nn-NO" sz="1600" b="1" u="none" strike="noStrike" dirty="0" err="1">
                          <a:effectLst/>
                        </a:rPr>
                        <a:t>Deltaker</a:t>
                      </a:r>
                      <a:r>
                        <a:rPr lang="nn-NO" sz="1600" b="1" u="none" strike="noStrike" dirty="0">
                          <a:effectLst/>
                        </a:rPr>
                        <a:t> 1 </a:t>
                      </a:r>
                      <a:endParaRPr lang="nn-N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n-NO" sz="1600" b="1" u="none" strike="noStrike" dirty="0" err="1">
                          <a:effectLst/>
                        </a:rPr>
                        <a:t>Deltaker</a:t>
                      </a:r>
                      <a:r>
                        <a:rPr lang="nn-NO" sz="1600" b="1" u="none" strike="noStrike" dirty="0">
                          <a:effectLst/>
                        </a:rPr>
                        <a:t> 2</a:t>
                      </a:r>
                      <a:endParaRPr lang="nn-N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6090310"/>
                  </a:ext>
                </a:extLst>
              </a:tr>
              <a:tr h="259009">
                <a:tc>
                  <a:txBody>
                    <a:bodyPr/>
                    <a:lstStyle/>
                    <a:p>
                      <a:pPr algn="l" fontAlgn="b"/>
                      <a:r>
                        <a:rPr lang="nn-NO" sz="1600" u="none" strike="noStrike" dirty="0">
                          <a:effectLst/>
                        </a:rPr>
                        <a:t> </a:t>
                      </a:r>
                      <a:endParaRPr lang="nn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600" u="none" strike="noStrike">
                          <a:effectLst/>
                        </a:rPr>
                        <a:t> </a:t>
                      </a:r>
                      <a:endParaRPr lang="nn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600" u="none" strike="noStrike">
                          <a:effectLst/>
                        </a:rPr>
                        <a:t> </a:t>
                      </a:r>
                      <a:endParaRPr lang="nn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600" u="none" strike="noStrike">
                          <a:effectLst/>
                        </a:rPr>
                        <a:t> </a:t>
                      </a:r>
                      <a:endParaRPr lang="nn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15216338"/>
                  </a:ext>
                </a:extLst>
              </a:tr>
              <a:tr h="259009">
                <a:tc>
                  <a:txBody>
                    <a:bodyPr/>
                    <a:lstStyle/>
                    <a:p>
                      <a:pPr algn="ctr" fontAlgn="b"/>
                      <a:r>
                        <a:rPr lang="nn-NO" sz="1600" u="none" strike="noStrike">
                          <a:effectLst/>
                        </a:rPr>
                        <a:t>      1,20 </a:t>
                      </a:r>
                      <a:endParaRPr lang="nn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600" u="none" strike="noStrike">
                          <a:effectLst/>
                        </a:rPr>
                        <a:t>XXO</a:t>
                      </a:r>
                      <a:endParaRPr lang="nn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600" u="none" strike="noStrike">
                          <a:effectLst/>
                        </a:rPr>
                        <a:t>     1,20 </a:t>
                      </a:r>
                      <a:endParaRPr lang="nn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600" u="none" strike="noStrike">
                          <a:effectLst/>
                        </a:rPr>
                        <a:t>O</a:t>
                      </a:r>
                      <a:endParaRPr lang="nn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36030809"/>
                  </a:ext>
                </a:extLst>
              </a:tr>
              <a:tr h="259009">
                <a:tc>
                  <a:txBody>
                    <a:bodyPr/>
                    <a:lstStyle/>
                    <a:p>
                      <a:pPr algn="ctr" fontAlgn="b"/>
                      <a:r>
                        <a:rPr lang="nn-NO" sz="1600" u="none" strike="noStrike">
                          <a:effectLst/>
                        </a:rPr>
                        <a:t>      1,25 </a:t>
                      </a:r>
                      <a:endParaRPr lang="nn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600" u="none" strike="noStrike">
                          <a:effectLst/>
                        </a:rPr>
                        <a:t>XXO</a:t>
                      </a:r>
                      <a:endParaRPr lang="nn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600" u="none" strike="noStrike">
                          <a:effectLst/>
                        </a:rPr>
                        <a:t>     1,25 </a:t>
                      </a:r>
                      <a:endParaRPr lang="nn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600" u="none" strike="noStrike">
                          <a:effectLst/>
                        </a:rPr>
                        <a:t>O</a:t>
                      </a:r>
                      <a:endParaRPr lang="nn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64405735"/>
                  </a:ext>
                </a:extLst>
              </a:tr>
              <a:tr h="259009">
                <a:tc>
                  <a:txBody>
                    <a:bodyPr/>
                    <a:lstStyle/>
                    <a:p>
                      <a:pPr algn="ctr" fontAlgn="b"/>
                      <a:r>
                        <a:rPr lang="nn-NO" sz="1600" u="none" strike="noStrike">
                          <a:effectLst/>
                        </a:rPr>
                        <a:t>      1,30 </a:t>
                      </a:r>
                      <a:endParaRPr lang="nn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600" u="none" strike="noStrike">
                          <a:effectLst/>
                        </a:rPr>
                        <a:t>XXO</a:t>
                      </a:r>
                      <a:endParaRPr lang="nn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600" u="none" strike="noStrike">
                          <a:effectLst/>
                        </a:rPr>
                        <a:t>     1,30 </a:t>
                      </a:r>
                      <a:endParaRPr lang="nn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600" u="none" strike="noStrike">
                          <a:effectLst/>
                        </a:rPr>
                        <a:t>O</a:t>
                      </a:r>
                      <a:endParaRPr lang="nn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20687006"/>
                  </a:ext>
                </a:extLst>
              </a:tr>
              <a:tr h="259009">
                <a:tc>
                  <a:txBody>
                    <a:bodyPr/>
                    <a:lstStyle/>
                    <a:p>
                      <a:pPr algn="ctr" fontAlgn="b"/>
                      <a:r>
                        <a:rPr lang="nn-NO" sz="1600" u="none" strike="noStrike">
                          <a:effectLst/>
                        </a:rPr>
                        <a:t>      1,35 </a:t>
                      </a:r>
                      <a:endParaRPr lang="nn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600" u="none" strike="noStrike">
                          <a:effectLst/>
                        </a:rPr>
                        <a:t>XXO</a:t>
                      </a:r>
                      <a:endParaRPr lang="nn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600" u="none" strike="noStrike">
                          <a:effectLst/>
                        </a:rPr>
                        <a:t>     1,35 </a:t>
                      </a:r>
                      <a:endParaRPr lang="nn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600" u="none" strike="noStrike">
                          <a:effectLst/>
                        </a:rPr>
                        <a:t>O</a:t>
                      </a:r>
                      <a:endParaRPr lang="nn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73183547"/>
                  </a:ext>
                </a:extLst>
              </a:tr>
              <a:tr h="259009">
                <a:tc>
                  <a:txBody>
                    <a:bodyPr/>
                    <a:lstStyle/>
                    <a:p>
                      <a:pPr algn="ctr" fontAlgn="b"/>
                      <a:r>
                        <a:rPr lang="nn-NO" sz="1600" u="none" strike="noStrike">
                          <a:effectLst/>
                        </a:rPr>
                        <a:t>      1,38 </a:t>
                      </a:r>
                      <a:endParaRPr lang="nn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600" u="none" strike="noStrike">
                          <a:effectLst/>
                        </a:rPr>
                        <a:t>XXO</a:t>
                      </a:r>
                      <a:endParaRPr lang="nn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600" u="none" strike="noStrike">
                          <a:effectLst/>
                        </a:rPr>
                        <a:t>     1,38 </a:t>
                      </a:r>
                      <a:endParaRPr lang="nn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600" u="none" strike="noStrike">
                          <a:effectLst/>
                        </a:rPr>
                        <a:t>O</a:t>
                      </a:r>
                      <a:endParaRPr lang="nn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07024721"/>
                  </a:ext>
                </a:extLst>
              </a:tr>
              <a:tr h="259009">
                <a:tc>
                  <a:txBody>
                    <a:bodyPr/>
                    <a:lstStyle/>
                    <a:p>
                      <a:pPr algn="ctr" fontAlgn="b"/>
                      <a:r>
                        <a:rPr lang="nn-NO" sz="1600" u="none" strike="noStrike">
                          <a:effectLst/>
                        </a:rPr>
                        <a:t>      1,41 </a:t>
                      </a:r>
                      <a:endParaRPr lang="nn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600" u="none" strike="noStrike">
                          <a:effectLst/>
                        </a:rPr>
                        <a:t>XO</a:t>
                      </a:r>
                      <a:endParaRPr lang="nn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600" u="none" strike="noStrike">
                          <a:effectLst/>
                        </a:rPr>
                        <a:t>     1,41 </a:t>
                      </a:r>
                      <a:endParaRPr lang="nn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600" u="none" strike="noStrike">
                          <a:effectLst/>
                        </a:rPr>
                        <a:t>XXO</a:t>
                      </a:r>
                      <a:endParaRPr lang="nn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4286963"/>
                  </a:ext>
                </a:extLst>
              </a:tr>
              <a:tr h="259009">
                <a:tc>
                  <a:txBody>
                    <a:bodyPr/>
                    <a:lstStyle/>
                    <a:p>
                      <a:pPr algn="ctr" fontAlgn="b"/>
                      <a:r>
                        <a:rPr lang="nn-NO" sz="1600" u="none" strike="noStrike">
                          <a:effectLst/>
                        </a:rPr>
                        <a:t>      1,44 </a:t>
                      </a:r>
                      <a:endParaRPr lang="nn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600" u="none" strike="noStrike">
                          <a:effectLst/>
                        </a:rPr>
                        <a:t>XXX</a:t>
                      </a:r>
                      <a:endParaRPr lang="nn-NO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600" u="none" strike="noStrike" dirty="0">
                          <a:effectLst/>
                        </a:rPr>
                        <a:t>     1,44 </a:t>
                      </a:r>
                      <a:endParaRPr lang="nn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600" u="none" strike="noStrike" dirty="0">
                          <a:effectLst/>
                        </a:rPr>
                        <a:t>XXX</a:t>
                      </a:r>
                      <a:endParaRPr lang="nn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57948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02147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A97106E-B4F6-49AD-B6B8-236FCBC8D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/>
              <a:t>Planlegging må 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AF404B1-0DE0-492A-B4C9-DB2D1E313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/>
              <a:t>For mange av klubbane i kretsen må ein planlegge i god tid</a:t>
            </a:r>
          </a:p>
          <a:p>
            <a:r>
              <a:rPr lang="nn-NO" dirty="0" err="1"/>
              <a:t>Fleirtallet</a:t>
            </a:r>
            <a:r>
              <a:rPr lang="nn-NO" dirty="0"/>
              <a:t> av klubbane </a:t>
            </a:r>
            <a:r>
              <a:rPr lang="nn-NO" dirty="0" err="1"/>
              <a:t>mangler</a:t>
            </a:r>
            <a:r>
              <a:rPr lang="nn-NO" dirty="0"/>
              <a:t> godkjente dommarar</a:t>
            </a:r>
          </a:p>
          <a:p>
            <a:pPr lvl="1"/>
            <a:r>
              <a:rPr lang="nn-NO" dirty="0"/>
              <a:t>Det tar tid å utdanne ein dommar</a:t>
            </a:r>
          </a:p>
          <a:p>
            <a:pPr lvl="1"/>
            <a:r>
              <a:rPr lang="nn-NO" dirty="0"/>
              <a:t>Tar ein sesong å få gjennomført</a:t>
            </a:r>
            <a:br>
              <a:rPr lang="nn-NO" dirty="0"/>
            </a:br>
            <a:r>
              <a:rPr lang="nn-NO" dirty="0"/>
              <a:t>teori og praksis</a:t>
            </a:r>
          </a:p>
          <a:p>
            <a:pPr lvl="1"/>
            <a:endParaRPr lang="nn-NO" dirty="0"/>
          </a:p>
          <a:p>
            <a:r>
              <a:rPr lang="nn-NO" dirty="0"/>
              <a:t>Klubbane må derfor starte </a:t>
            </a:r>
            <a:br>
              <a:rPr lang="nn-NO" dirty="0"/>
            </a:br>
            <a:r>
              <a:rPr lang="nn-NO" dirty="0"/>
              <a:t>med utdanning av dommarar</a:t>
            </a:r>
            <a:br>
              <a:rPr lang="nn-NO" dirty="0"/>
            </a:br>
            <a:endParaRPr lang="nn-NO" dirty="0"/>
          </a:p>
          <a:p>
            <a:endParaRPr lang="nn-NO" dirty="0"/>
          </a:p>
          <a:p>
            <a:endParaRPr lang="nn-NO" dirty="0"/>
          </a:p>
        </p:txBody>
      </p:sp>
      <p:pic>
        <p:nvPicPr>
          <p:cNvPr id="6" name="Bilde 5" descr="Et bilde som inneholder tekst&#10;&#10;Automatisk generert beskrivelse">
            <a:extLst>
              <a:ext uri="{FF2B5EF4-FFF2-40B4-BE49-F238E27FC236}">
                <a16:creationId xmlns:a16="http://schemas.microsoft.com/office/drawing/2014/main" id="{FF693B33-3B99-4967-B5C9-732D29FEC9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290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18853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803F8A6A-727D-404E-BB9A-41E78F7ED0DE}"/>
              </a:ext>
            </a:extLst>
          </p:cNvPr>
          <p:cNvSpPr/>
          <p:nvPr/>
        </p:nvSpPr>
        <p:spPr>
          <a:xfrm>
            <a:off x="6366891" y="263197"/>
            <a:ext cx="2743200" cy="979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Program: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05832"/>
            <a:ext cx="10515600" cy="4351338"/>
          </a:xfrm>
        </p:spPr>
        <p:txBody>
          <a:bodyPr/>
          <a:lstStyle/>
          <a:p>
            <a:r>
              <a:rPr lang="nb-NO" dirty="0" err="1"/>
              <a:t>Arbeidsoppgåver</a:t>
            </a:r>
            <a:r>
              <a:rPr lang="nb-NO" dirty="0"/>
              <a:t> før </a:t>
            </a:r>
            <a:r>
              <a:rPr lang="nb-NO" dirty="0" err="1"/>
              <a:t>stemnet</a:t>
            </a:r>
            <a:endParaRPr lang="nb-NO" dirty="0"/>
          </a:p>
          <a:p>
            <a:r>
              <a:rPr lang="nb-NO" dirty="0" err="1"/>
              <a:t>Arbeidsoppgåver</a:t>
            </a:r>
            <a:r>
              <a:rPr lang="nb-NO" dirty="0"/>
              <a:t> under </a:t>
            </a:r>
            <a:r>
              <a:rPr lang="nb-NO" dirty="0" err="1"/>
              <a:t>stemnet</a:t>
            </a:r>
            <a:endParaRPr lang="nb-NO" dirty="0"/>
          </a:p>
          <a:p>
            <a:r>
              <a:rPr lang="nb-NO" dirty="0" err="1"/>
              <a:t>Arbeidsoppgåver</a:t>
            </a:r>
            <a:r>
              <a:rPr lang="nb-NO" dirty="0"/>
              <a:t> etter </a:t>
            </a:r>
            <a:r>
              <a:rPr lang="nb-NO" dirty="0" err="1"/>
              <a:t>stemnet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279" y="1580591"/>
            <a:ext cx="4139850" cy="2553856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58" y="3675844"/>
            <a:ext cx="4234420" cy="1417199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1556952" y="5253633"/>
            <a:ext cx="3516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 b="1" dirty="0" err="1"/>
              <a:t>FriRes</a:t>
            </a:r>
            <a:r>
              <a:rPr lang="nb-NO" sz="3600" b="1" dirty="0"/>
              <a:t>  /  </a:t>
            </a:r>
            <a:r>
              <a:rPr lang="nb-NO" sz="3600" b="1" dirty="0" err="1"/>
              <a:t>FriSys</a:t>
            </a:r>
            <a:endParaRPr lang="nb-NO" b="1" dirty="0"/>
          </a:p>
          <a:p>
            <a:pPr algn="ctr"/>
            <a:r>
              <a:rPr lang="nb-NO" dirty="0"/>
              <a:t>Resultatsystem for friidrett</a:t>
            </a:r>
          </a:p>
        </p:txBody>
      </p:sp>
      <p:pic>
        <p:nvPicPr>
          <p:cNvPr id="1026" name="Picture 2" descr="OpenTrack - About Us">
            <a:extLst>
              <a:ext uri="{FF2B5EF4-FFF2-40B4-BE49-F238E27FC236}">
                <a16:creationId xmlns:a16="http://schemas.microsoft.com/office/drawing/2014/main" id="{79912319-D9F8-4A64-978B-1C887A644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278" y="4922246"/>
            <a:ext cx="5516880" cy="158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9EDE4573-3578-4491-AFCE-A5EA736B08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7203" y="532968"/>
            <a:ext cx="2089478" cy="43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34236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146917"/>
            <a:ext cx="10515600" cy="714320"/>
          </a:xfrm>
        </p:spPr>
        <p:txBody>
          <a:bodyPr>
            <a:normAutofit/>
          </a:bodyPr>
          <a:lstStyle/>
          <a:p>
            <a:pPr algn="ctr"/>
            <a:r>
              <a:rPr lang="nb-NO" sz="3600" b="1" dirty="0"/>
              <a:t>Organisering av </a:t>
            </a:r>
            <a:r>
              <a:rPr lang="nb-NO" sz="3600" b="1" dirty="0" err="1"/>
              <a:t>eit</a:t>
            </a:r>
            <a:r>
              <a:rPr lang="nb-NO" sz="3600" b="1" dirty="0"/>
              <a:t> </a:t>
            </a:r>
            <a:r>
              <a:rPr lang="nb-NO" sz="3600" b="1" dirty="0" err="1"/>
              <a:t>friidrettsstemne</a:t>
            </a:r>
            <a:endParaRPr lang="nb-NO" sz="3600" b="1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2104114"/>
              </p:ext>
            </p:extLst>
          </p:nvPr>
        </p:nvGraphicFramePr>
        <p:xfrm>
          <a:off x="699977" y="774486"/>
          <a:ext cx="10515600" cy="6083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8568021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152591"/>
            <a:ext cx="10515600" cy="725233"/>
          </a:xfrm>
        </p:spPr>
        <p:txBody>
          <a:bodyPr/>
          <a:lstStyle/>
          <a:p>
            <a:r>
              <a:rPr lang="nb-NO" b="1" dirty="0"/>
              <a:t>Før </a:t>
            </a:r>
            <a:r>
              <a:rPr lang="nb-NO" b="1" dirty="0" err="1"/>
              <a:t>stemnet</a:t>
            </a:r>
            <a:r>
              <a:rPr lang="nb-NO" b="1" dirty="0"/>
              <a:t>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16408" y="1014984"/>
            <a:ext cx="10515600" cy="5750497"/>
          </a:xfrm>
        </p:spPr>
        <p:txBody>
          <a:bodyPr>
            <a:normAutofit fontScale="92500" lnSpcReduction="20000"/>
          </a:bodyPr>
          <a:lstStyle/>
          <a:p>
            <a:r>
              <a:rPr lang="nb-NO" sz="2400" dirty="0"/>
              <a:t>Invitasjon til </a:t>
            </a:r>
            <a:r>
              <a:rPr lang="nb-NO" sz="2400" dirty="0" err="1"/>
              <a:t>stemnet</a:t>
            </a:r>
            <a:r>
              <a:rPr lang="nb-NO" sz="2400" dirty="0"/>
              <a:t> sendes ut gjennom kretsen</a:t>
            </a:r>
          </a:p>
          <a:p>
            <a:r>
              <a:rPr lang="nb-NO" sz="2400" dirty="0" err="1"/>
              <a:t>Klargjering</a:t>
            </a:r>
            <a:r>
              <a:rPr lang="nb-NO" sz="2400" dirty="0"/>
              <a:t> for påmelding i </a:t>
            </a:r>
            <a:r>
              <a:rPr lang="nb-NO" sz="2400" dirty="0" err="1"/>
              <a:t>Sportsadmin</a:t>
            </a:r>
            <a:endParaRPr lang="nb-NO" sz="2400" dirty="0"/>
          </a:p>
          <a:p>
            <a:r>
              <a:rPr lang="nb-NO" sz="2400" dirty="0" err="1"/>
              <a:t>Klargjering</a:t>
            </a:r>
            <a:r>
              <a:rPr lang="nb-NO" sz="2400" dirty="0"/>
              <a:t> i </a:t>
            </a:r>
            <a:r>
              <a:rPr lang="nb-NO" sz="2400" dirty="0" err="1"/>
              <a:t>Frisys</a:t>
            </a:r>
            <a:r>
              <a:rPr lang="nb-NO" sz="2400" dirty="0"/>
              <a:t>/</a:t>
            </a:r>
            <a:r>
              <a:rPr lang="nb-NO" sz="2400" dirty="0" err="1"/>
              <a:t>frires</a:t>
            </a:r>
            <a:endParaRPr lang="nb-NO" sz="2400" dirty="0"/>
          </a:p>
          <a:p>
            <a:r>
              <a:rPr lang="nb-NO" sz="2400" dirty="0"/>
              <a:t>Lister – startlister, klubblister, avkryssingslister</a:t>
            </a:r>
          </a:p>
          <a:p>
            <a:r>
              <a:rPr lang="nb-NO" sz="2400" dirty="0"/>
              <a:t>Tidsskjema</a:t>
            </a:r>
          </a:p>
          <a:p>
            <a:r>
              <a:rPr lang="nb-NO" sz="2400" dirty="0"/>
              <a:t>Funksjonærliste</a:t>
            </a:r>
          </a:p>
          <a:p>
            <a:r>
              <a:rPr lang="nb-NO" sz="2400" dirty="0"/>
              <a:t>Kretsrepresentant</a:t>
            </a:r>
          </a:p>
          <a:p>
            <a:pPr lvl="1"/>
            <a:r>
              <a:rPr lang="nb-NO" sz="2000" dirty="0"/>
              <a:t>Husk å send invitasjon</a:t>
            </a:r>
          </a:p>
          <a:p>
            <a:r>
              <a:rPr lang="nb-NO" sz="2400" dirty="0"/>
              <a:t>Førehandsomtale i media</a:t>
            </a:r>
          </a:p>
          <a:p>
            <a:r>
              <a:rPr lang="nb-NO" sz="2400" dirty="0"/>
              <a:t>Invitasjon av media</a:t>
            </a:r>
          </a:p>
          <a:p>
            <a:r>
              <a:rPr lang="nb-NO" sz="2400" dirty="0"/>
              <a:t>Rigging og </a:t>
            </a:r>
            <a:r>
              <a:rPr lang="nb-NO" sz="2400" dirty="0" err="1"/>
              <a:t>klargjering</a:t>
            </a:r>
            <a:r>
              <a:rPr lang="nb-NO" sz="2400" dirty="0"/>
              <a:t> av</a:t>
            </a:r>
            <a:br>
              <a:rPr lang="nb-NO" sz="2400" dirty="0"/>
            </a:br>
            <a:r>
              <a:rPr lang="nb-NO" sz="2400" dirty="0"/>
              <a:t>hallen/stadion</a:t>
            </a:r>
          </a:p>
          <a:p>
            <a:r>
              <a:rPr lang="nb-NO" sz="2400" dirty="0"/>
              <a:t>Sjekk at du har alt av utstyr</a:t>
            </a:r>
            <a:br>
              <a:rPr lang="nb-NO" sz="2400" dirty="0"/>
            </a:br>
            <a:r>
              <a:rPr lang="nb-NO" sz="2400" dirty="0"/>
              <a:t>som er nødvending</a:t>
            </a:r>
          </a:p>
          <a:p>
            <a:r>
              <a:rPr lang="nb-NO" sz="2400" dirty="0"/>
              <a:t>Test av det tekniske utstyret</a:t>
            </a:r>
          </a:p>
          <a:p>
            <a:pPr lvl="1"/>
            <a:r>
              <a:rPr lang="nb-NO" sz="2000" dirty="0"/>
              <a:t>Tidtakeranlegg, vindmåler</a:t>
            </a:r>
          </a:p>
          <a:p>
            <a:pPr lvl="1"/>
            <a:r>
              <a:rPr lang="nb-NO" sz="2000" dirty="0"/>
              <a:t>Resultatsystem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FD29F59-B716-4A95-90AF-E65A9A2794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52" t="11725" r="26427" b="4083"/>
          <a:stretch/>
        </p:blipFill>
        <p:spPr>
          <a:xfrm>
            <a:off x="7589720" y="92519"/>
            <a:ext cx="4535224" cy="3903409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D0B6456A-CC5F-4320-AE85-FB78F8516D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50" t="19084" r="29275" b="12667"/>
          <a:stretch/>
        </p:blipFill>
        <p:spPr>
          <a:xfrm>
            <a:off x="4019450" y="2714212"/>
            <a:ext cx="4566765" cy="4051269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3998842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Klargjøring i </a:t>
            </a:r>
            <a:r>
              <a:rPr lang="nb-NO" b="1" dirty="0" err="1"/>
              <a:t>Frisys</a:t>
            </a:r>
            <a:r>
              <a:rPr lang="nb-NO" b="1" dirty="0"/>
              <a:t> </a:t>
            </a:r>
            <a:r>
              <a:rPr lang="nb-NO" sz="3200" b="1" dirty="0"/>
              <a:t>(ev. andre </a:t>
            </a:r>
            <a:r>
              <a:rPr lang="nb-NO" sz="3200" b="1" dirty="0" err="1"/>
              <a:t>arr.system</a:t>
            </a:r>
            <a:r>
              <a:rPr lang="nb-NO" sz="3200" b="1" dirty="0"/>
              <a:t>)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11156092" cy="4351338"/>
          </a:xfrm>
        </p:spPr>
        <p:txBody>
          <a:bodyPr>
            <a:normAutofit fontScale="85000" lnSpcReduction="20000"/>
          </a:bodyPr>
          <a:lstStyle/>
          <a:p>
            <a:r>
              <a:rPr lang="nb-NO" dirty="0"/>
              <a:t>Opprett ny database med </a:t>
            </a:r>
            <a:r>
              <a:rPr lang="nb-NO" dirty="0" err="1"/>
              <a:t>stemnet</a:t>
            </a:r>
            <a:r>
              <a:rPr lang="nb-NO" dirty="0"/>
              <a:t> sitt </a:t>
            </a:r>
            <a:r>
              <a:rPr lang="nb-NO" dirty="0" err="1"/>
              <a:t>namn</a:t>
            </a:r>
            <a:endParaRPr lang="nb-NO" dirty="0"/>
          </a:p>
          <a:p>
            <a:r>
              <a:rPr lang="nb-NO" dirty="0"/>
              <a:t>Legg inn informasjon om </a:t>
            </a:r>
            <a:r>
              <a:rPr lang="nb-NO" dirty="0" err="1"/>
              <a:t>stemnet</a:t>
            </a:r>
            <a:endParaRPr lang="nb-NO" dirty="0"/>
          </a:p>
          <a:p>
            <a:r>
              <a:rPr lang="nb-NO" dirty="0"/>
              <a:t>Import av påmeldinger </a:t>
            </a:r>
            <a:r>
              <a:rPr lang="nb-NO" dirty="0" err="1"/>
              <a:t>frå</a:t>
            </a:r>
            <a:r>
              <a:rPr lang="nb-NO" dirty="0"/>
              <a:t> </a:t>
            </a:r>
            <a:r>
              <a:rPr lang="nb-NO" dirty="0" err="1"/>
              <a:t>SportsAdmin</a:t>
            </a:r>
            <a:endParaRPr lang="nb-NO" dirty="0"/>
          </a:p>
          <a:p>
            <a:r>
              <a:rPr lang="nb-NO" dirty="0"/>
              <a:t>Legg inn manuelle påmeldinger</a:t>
            </a:r>
          </a:p>
          <a:p>
            <a:r>
              <a:rPr lang="nb-NO" dirty="0"/>
              <a:t>Skriv ut klubblister og startlister som legges ut på nett (be om tilbakemelding på feil)</a:t>
            </a:r>
          </a:p>
          <a:p>
            <a:r>
              <a:rPr lang="nb-NO" dirty="0"/>
              <a:t>Tildel startnummer</a:t>
            </a:r>
          </a:p>
          <a:p>
            <a:r>
              <a:rPr lang="nb-NO" dirty="0"/>
              <a:t>Registrer tidsskjema</a:t>
            </a:r>
          </a:p>
          <a:p>
            <a:pPr lvl="1"/>
            <a:r>
              <a:rPr lang="nb-NO" dirty="0"/>
              <a:t>Pass spesielt på å registrer </a:t>
            </a:r>
            <a:r>
              <a:rPr lang="nb-NO" dirty="0" err="1"/>
              <a:t>øvingane</a:t>
            </a:r>
            <a:r>
              <a:rPr lang="nb-NO" dirty="0"/>
              <a:t> på rett dag om du har </a:t>
            </a:r>
            <a:r>
              <a:rPr lang="nb-NO" dirty="0" err="1"/>
              <a:t>stemne</a:t>
            </a:r>
            <a:r>
              <a:rPr lang="nb-NO" dirty="0"/>
              <a:t> over </a:t>
            </a:r>
            <a:r>
              <a:rPr lang="nb-NO" dirty="0" err="1"/>
              <a:t>fleire</a:t>
            </a:r>
            <a:r>
              <a:rPr lang="nb-NO" dirty="0"/>
              <a:t> </a:t>
            </a:r>
            <a:r>
              <a:rPr lang="nb-NO" dirty="0" err="1"/>
              <a:t>dagar</a:t>
            </a:r>
            <a:endParaRPr lang="nb-NO" dirty="0"/>
          </a:p>
          <a:p>
            <a:r>
              <a:rPr lang="nb-NO" dirty="0"/>
              <a:t>Trekk startrekkefølge i tekniske </a:t>
            </a:r>
            <a:r>
              <a:rPr lang="nb-NO" dirty="0" err="1"/>
              <a:t>øvingar</a:t>
            </a:r>
            <a:endParaRPr lang="nb-NO" dirty="0"/>
          </a:p>
          <a:p>
            <a:r>
              <a:rPr lang="nb-NO" dirty="0"/>
              <a:t>Skriv ut oppropslister</a:t>
            </a:r>
          </a:p>
          <a:p>
            <a:r>
              <a:rPr lang="nb-NO" dirty="0"/>
              <a:t>Skriv ut startlister</a:t>
            </a:r>
          </a:p>
        </p:txBody>
      </p:sp>
    </p:spTree>
    <p:extLst>
      <p:ext uri="{BB962C8B-B14F-4D97-AF65-F5344CB8AC3E}">
        <p14:creationId xmlns:p14="http://schemas.microsoft.com/office/powerpoint/2010/main" val="276509159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89514"/>
            <a:ext cx="10515600" cy="1325563"/>
          </a:xfrm>
        </p:spPr>
        <p:txBody>
          <a:bodyPr/>
          <a:lstStyle/>
          <a:p>
            <a:r>
              <a:rPr lang="nb-NO" b="1" dirty="0"/>
              <a:t>Under </a:t>
            </a:r>
            <a:r>
              <a:rPr lang="nb-NO" b="1" dirty="0" err="1"/>
              <a:t>stemnet</a:t>
            </a:r>
            <a:r>
              <a:rPr lang="nb-NO" b="1" dirty="0"/>
              <a:t>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85982" y="1312440"/>
            <a:ext cx="10515600" cy="5340285"/>
          </a:xfrm>
        </p:spPr>
        <p:txBody>
          <a:bodyPr>
            <a:normAutofit fontScale="85000" lnSpcReduction="20000"/>
          </a:bodyPr>
          <a:lstStyle/>
          <a:p>
            <a:r>
              <a:rPr lang="nb-NO" dirty="0"/>
              <a:t>Opprop/avkryssing</a:t>
            </a:r>
          </a:p>
          <a:p>
            <a:r>
              <a:rPr lang="nb-NO" dirty="0"/>
              <a:t>Registrering av resultat</a:t>
            </a:r>
          </a:p>
          <a:p>
            <a:r>
              <a:rPr lang="nb-NO" dirty="0"/>
              <a:t>Premiering/premieutdeling</a:t>
            </a:r>
          </a:p>
          <a:p>
            <a:pPr lvl="1"/>
            <a:r>
              <a:rPr lang="nb-NO" dirty="0"/>
              <a:t>Kven skal ha premie</a:t>
            </a:r>
          </a:p>
          <a:p>
            <a:pPr lvl="1"/>
            <a:r>
              <a:rPr lang="nb-NO" dirty="0"/>
              <a:t>Rutine (lett å </a:t>
            </a:r>
            <a:r>
              <a:rPr lang="nb-NO" dirty="0" err="1"/>
              <a:t>kome</a:t>
            </a:r>
            <a:r>
              <a:rPr lang="nb-NO" dirty="0"/>
              <a:t> på etterskudd)</a:t>
            </a:r>
          </a:p>
          <a:p>
            <a:r>
              <a:rPr lang="nb-NO" dirty="0" err="1"/>
              <a:t>Speakerteneste</a:t>
            </a:r>
            <a:r>
              <a:rPr lang="nb-NO" dirty="0"/>
              <a:t> og musikk</a:t>
            </a:r>
          </a:p>
          <a:p>
            <a:pPr lvl="1"/>
            <a:r>
              <a:rPr lang="nb-NO" dirty="0"/>
              <a:t>Musikk viktig</a:t>
            </a:r>
          </a:p>
          <a:p>
            <a:pPr lvl="1"/>
            <a:r>
              <a:rPr lang="nb-NO" dirty="0"/>
              <a:t>Fokus også på tekniske </a:t>
            </a:r>
            <a:r>
              <a:rPr lang="nb-NO" dirty="0" err="1"/>
              <a:t>øvingar</a:t>
            </a:r>
            <a:endParaRPr lang="nb-NO" dirty="0"/>
          </a:p>
          <a:p>
            <a:r>
              <a:rPr lang="nb-NO" dirty="0"/>
              <a:t>Speakerteam:</a:t>
            </a:r>
          </a:p>
          <a:p>
            <a:pPr lvl="1"/>
            <a:r>
              <a:rPr lang="nb-NO" dirty="0" err="1"/>
              <a:t>Hovudspeaker</a:t>
            </a:r>
            <a:r>
              <a:rPr lang="nb-NO" dirty="0"/>
              <a:t> (løp)</a:t>
            </a:r>
          </a:p>
          <a:p>
            <a:pPr lvl="1"/>
            <a:r>
              <a:rPr lang="nb-NO" dirty="0"/>
              <a:t>Speaker tekniske </a:t>
            </a:r>
            <a:r>
              <a:rPr lang="nb-NO" dirty="0" err="1"/>
              <a:t>øvingar</a:t>
            </a:r>
            <a:endParaRPr lang="nb-NO" dirty="0"/>
          </a:p>
          <a:p>
            <a:pPr lvl="1"/>
            <a:r>
              <a:rPr lang="nb-NO" dirty="0"/>
              <a:t>Speaker premieutdeling</a:t>
            </a:r>
          </a:p>
          <a:p>
            <a:pPr lvl="1"/>
            <a:r>
              <a:rPr lang="nb-NO" dirty="0" err="1"/>
              <a:t>Ansvarleg</a:t>
            </a:r>
            <a:r>
              <a:rPr lang="nb-NO" dirty="0"/>
              <a:t> for musikk</a:t>
            </a:r>
          </a:p>
          <a:p>
            <a:r>
              <a:rPr lang="nb-NO" dirty="0"/>
              <a:t>Oppsett av finaler</a:t>
            </a:r>
          </a:p>
          <a:p>
            <a:r>
              <a:rPr lang="nb-NO" dirty="0"/>
              <a:t>Resultatservice (tavler og oppslag)</a:t>
            </a:r>
          </a:p>
          <a:p>
            <a:r>
              <a:rPr lang="nb-NO" dirty="0"/>
              <a:t>Media</a:t>
            </a:r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8919"/>
            <a:ext cx="4160108" cy="3120081"/>
          </a:xfrm>
          <a:prstGeom prst="rect">
            <a:avLst/>
          </a:prstGeom>
        </p:spPr>
      </p:pic>
      <p:pic>
        <p:nvPicPr>
          <p:cNvPr id="7" name="Bilde 6" descr="Et bilde som inneholder tekst, innendørs, tak, person&#10;&#10;Automatisk generert beskrivelse">
            <a:extLst>
              <a:ext uri="{FF2B5EF4-FFF2-40B4-BE49-F238E27FC236}">
                <a16:creationId xmlns:a16="http://schemas.microsoft.com/office/drawing/2014/main" id="{0EA8900D-347F-4EDF-A268-496E52631B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29000"/>
            <a:ext cx="5143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973139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Etter </a:t>
            </a:r>
            <a:r>
              <a:rPr lang="nb-NO" b="1" dirty="0" err="1"/>
              <a:t>stemnet</a:t>
            </a:r>
            <a:r>
              <a:rPr lang="nb-NO" b="1" dirty="0"/>
              <a:t>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82826" y="1553777"/>
            <a:ext cx="10876006" cy="5193012"/>
          </a:xfrm>
        </p:spPr>
        <p:txBody>
          <a:bodyPr>
            <a:normAutofit fontScale="92500" lnSpcReduction="10000"/>
          </a:bodyPr>
          <a:lstStyle/>
          <a:p>
            <a:r>
              <a:rPr lang="nb-NO" dirty="0"/>
              <a:t>Kontroll av resultatliste</a:t>
            </a:r>
          </a:p>
          <a:p>
            <a:pPr lvl="1"/>
            <a:r>
              <a:rPr lang="nb-NO" dirty="0"/>
              <a:t>Pass på at du har vind på alle resultat som krever vind</a:t>
            </a:r>
          </a:p>
          <a:p>
            <a:pPr lvl="1"/>
            <a:r>
              <a:rPr lang="nb-NO" dirty="0"/>
              <a:t>Pass på at hekkehøgder og hekkeavstander er med</a:t>
            </a:r>
          </a:p>
          <a:p>
            <a:pPr lvl="1"/>
            <a:r>
              <a:rPr lang="nb-NO" dirty="0"/>
              <a:t>Pass på at korrekte vekt på kastredskap har </a:t>
            </a:r>
            <a:r>
              <a:rPr lang="nb-NO" dirty="0" err="1"/>
              <a:t>kome</a:t>
            </a:r>
            <a:r>
              <a:rPr lang="nb-NO" dirty="0"/>
              <a:t> med (NB! Lengde på sleggestreng)</a:t>
            </a:r>
            <a:br>
              <a:rPr lang="nb-NO" dirty="0"/>
            </a:br>
            <a:endParaRPr lang="nb-NO" dirty="0"/>
          </a:p>
          <a:p>
            <a:r>
              <a:rPr lang="nb-NO" dirty="0"/>
              <a:t>Resultatliste til media og på nett</a:t>
            </a:r>
          </a:p>
          <a:p>
            <a:pPr lvl="1"/>
            <a:r>
              <a:rPr lang="nb-NO" dirty="0"/>
              <a:t>Resultatliste ut på nett umiddelbart etter </a:t>
            </a:r>
            <a:r>
              <a:rPr lang="nb-NO" dirty="0" err="1"/>
              <a:t>stemneslutt</a:t>
            </a:r>
            <a:endParaRPr lang="nb-NO" dirty="0"/>
          </a:p>
          <a:p>
            <a:pPr lvl="2"/>
            <a:r>
              <a:rPr lang="nb-NO" dirty="0"/>
              <a:t>Legg gjerne ei foreløpig resultatliste ut på nett så raskt som mulig</a:t>
            </a:r>
          </a:p>
          <a:p>
            <a:pPr lvl="2"/>
            <a:r>
              <a:rPr lang="nb-NO" dirty="0"/>
              <a:t>Korrigert liste kan legges ut etter kvart som du har fått lest korrektur</a:t>
            </a:r>
          </a:p>
          <a:p>
            <a:pPr lvl="1"/>
            <a:r>
              <a:rPr lang="nb-NO" dirty="0"/>
              <a:t>Resultatlister til media så raskt som mulig</a:t>
            </a:r>
          </a:p>
          <a:p>
            <a:pPr lvl="2"/>
            <a:r>
              <a:rPr lang="nb-NO" dirty="0"/>
              <a:t>Send gjerne med </a:t>
            </a:r>
            <a:r>
              <a:rPr lang="nb-NO" dirty="0" err="1"/>
              <a:t>nokre</a:t>
            </a:r>
            <a:r>
              <a:rPr lang="nb-NO" dirty="0"/>
              <a:t> kommentarer om gode resultat eller andre poeng som aviser og andre kan lage ei sak rundt</a:t>
            </a:r>
            <a:br>
              <a:rPr lang="nb-NO" dirty="0"/>
            </a:br>
            <a:endParaRPr lang="nb-NO" dirty="0"/>
          </a:p>
          <a:p>
            <a:r>
              <a:rPr lang="nb-NO" dirty="0" err="1"/>
              <a:t>Stemnerapport</a:t>
            </a:r>
            <a:r>
              <a:rPr lang="nb-NO" dirty="0"/>
              <a:t>/</a:t>
            </a:r>
            <a:r>
              <a:rPr lang="nb-NO" dirty="0" err="1"/>
              <a:t>innseding</a:t>
            </a:r>
            <a:r>
              <a:rPr lang="nb-NO" dirty="0"/>
              <a:t> av resultatlister</a:t>
            </a:r>
          </a:p>
          <a:p>
            <a:pPr lvl="1"/>
            <a:r>
              <a:rPr lang="nb-NO" dirty="0"/>
              <a:t>Sendes inn til NFIF elektronisk via friidrett.no</a:t>
            </a:r>
          </a:p>
        </p:txBody>
      </p:sp>
    </p:spTree>
    <p:extLst>
      <p:ext uri="{BB962C8B-B14F-4D97-AF65-F5344CB8AC3E}">
        <p14:creationId xmlns:p14="http://schemas.microsoft.com/office/powerpoint/2010/main" val="1621060492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5BF732C73614E4B906D3B4CC24FBA65" ma:contentTypeVersion="13" ma:contentTypeDescription="Opprett et nytt dokument." ma:contentTypeScope="" ma:versionID="d8b9389ecb3427765e88d3b5e8fe17e3">
  <xsd:schema xmlns:xsd="http://www.w3.org/2001/XMLSchema" xmlns:xs="http://www.w3.org/2001/XMLSchema" xmlns:p="http://schemas.microsoft.com/office/2006/metadata/properties" xmlns:ns2="4ccb0f41-b047-4200-8b36-3cca7e85243c" xmlns:ns3="ea43b148-a256-4b62-92c6-7ae2014cb30f" targetNamespace="http://schemas.microsoft.com/office/2006/metadata/properties" ma:root="true" ma:fieldsID="1c3ba041109546e3cb9b21b4b02d2d9c" ns2:_="" ns3:_="">
    <xsd:import namespace="4ccb0f41-b047-4200-8b36-3cca7e85243c"/>
    <xsd:import namespace="ea43b148-a256-4b62-92c6-7ae2014cb3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cb0f41-b047-4200-8b36-3cca7e8524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43b148-a256-4b62-92c6-7ae2014cb30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88A8A42-920E-482E-BBB5-3752CC65CF24}"/>
</file>

<file path=customXml/itemProps2.xml><?xml version="1.0" encoding="utf-8"?>
<ds:datastoreItem xmlns:ds="http://schemas.openxmlformats.org/officeDocument/2006/customXml" ds:itemID="{0D629731-78BD-4FED-803C-0EC157497B84}"/>
</file>

<file path=customXml/itemProps3.xml><?xml version="1.0" encoding="utf-8"?>
<ds:datastoreItem xmlns:ds="http://schemas.openxmlformats.org/officeDocument/2006/customXml" ds:itemID="{CD3A0571-6C14-49A4-AC2F-5C98E6880B57}"/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616</Words>
  <Application>Microsoft Office PowerPoint</Application>
  <PresentationFormat>Widescreen</PresentationFormat>
  <Paragraphs>165</Paragraphs>
  <Slides>11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Office-tema</vt:lpstr>
      <vt:lpstr>PowerPoint-presentasjon</vt:lpstr>
      <vt:lpstr>Bør god trenar må kunne konkurransereglane?</vt:lpstr>
      <vt:lpstr>Planlegging må til</vt:lpstr>
      <vt:lpstr>Program:</vt:lpstr>
      <vt:lpstr>Organisering av eit friidrettsstemne</vt:lpstr>
      <vt:lpstr>Før stemnet:</vt:lpstr>
      <vt:lpstr>Klargjøring i Frisys (ev. andre arr.system)</vt:lpstr>
      <vt:lpstr>Under stemnet:</vt:lpstr>
      <vt:lpstr>Etter stemnet:</vt:lpstr>
      <vt:lpstr>Oppsummering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Arve Hatløy</dc:creator>
  <cp:lastModifiedBy>Arve Hatløy</cp:lastModifiedBy>
  <cp:revision>20</cp:revision>
  <dcterms:created xsi:type="dcterms:W3CDTF">2015-04-20T11:22:00Z</dcterms:created>
  <dcterms:modified xsi:type="dcterms:W3CDTF">2022-03-29T08:55:04Z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0x010100F5BF732C73614E4B906D3B4CC24FBA65</vt:lpwstr>
  </property>
</Properties>
</file>