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95" r:id="rId5"/>
    <p:sldMasterId id="2147483935" r:id="rId6"/>
    <p:sldMasterId id="2147483948" r:id="rId7"/>
    <p:sldMasterId id="2147483916" r:id="rId8"/>
    <p:sldMasterId id="2147483940" r:id="rId9"/>
    <p:sldMasterId id="2147483926" r:id="rId10"/>
  </p:sldMasterIdLst>
  <p:notesMasterIdLst>
    <p:notesMasterId r:id="rId14"/>
  </p:notesMasterIdLst>
  <p:sldIdLst>
    <p:sldId id="329" r:id="rId11"/>
    <p:sldId id="347" r:id="rId12"/>
    <p:sldId id="348" r:id="rId13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188"/>
    <a:srgbClr val="595959"/>
    <a:srgbClr val="EE413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28.03.2019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2369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39506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632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381840"/>
            <a:ext cx="2952328" cy="27003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445736"/>
            <a:ext cx="468052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859782"/>
            <a:ext cx="467995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900113" y="2446387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 userDrawn="1"/>
        </p:nvCxnSpPr>
        <p:spPr>
          <a:xfrm>
            <a:off x="900113" y="2859782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 userDrawn="1"/>
        </p:nvCxnSpPr>
        <p:spPr>
          <a:xfrm>
            <a:off x="900113" y="3291830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82374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9711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03325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649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4951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4644008" y="1959682"/>
            <a:ext cx="3600000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099386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83768" y="1635646"/>
            <a:ext cx="6191920" cy="648072"/>
          </a:xfrm>
          <a:prstGeom prst="rect">
            <a:avLst/>
          </a:prstGeom>
        </p:spPr>
        <p:txBody>
          <a:bodyPr/>
          <a:lstStyle>
            <a:lvl1pPr algn="l">
              <a:defRPr sz="2100" b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195736" cy="4587974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2483768" y="2283718"/>
            <a:ext cx="6191920" cy="2304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94569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203325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03325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69776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3119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4644008" y="1959682"/>
            <a:ext cx="3600000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99790" y="1635646"/>
            <a:ext cx="5975897" cy="648072"/>
          </a:xfrm>
          <a:prstGeom prst="rect">
            <a:avLst/>
          </a:prstGeom>
        </p:spPr>
        <p:txBody>
          <a:bodyPr/>
          <a:lstStyle>
            <a:lvl1pPr algn="l">
              <a:defRPr sz="2100" b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27729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2699790" y="2283718"/>
            <a:ext cx="5975898" cy="2592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508104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24128" y="3291830"/>
            <a:ext cx="2962672" cy="936104"/>
          </a:xfrm>
          <a:prstGeom prst="rect">
            <a:avLst/>
          </a:prstGeom>
        </p:spPr>
        <p:txBody>
          <a:bodyPr anchor="b"/>
          <a:lstStyle>
            <a:lvl1pPr algn="l">
              <a:defRPr sz="21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211151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323528" y="3939902"/>
            <a:ext cx="6840861" cy="936104"/>
          </a:xfrm>
          <a:prstGeom prst="rect">
            <a:avLst/>
          </a:prstGeom>
        </p:spPr>
        <p:txBody>
          <a:bodyPr anchor="t"/>
          <a:lstStyle>
            <a:lvl1pPr algn="l">
              <a:defRPr sz="21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65187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C9D2952-8D2F-5B43-82B9-78D1785B3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868761"/>
            <a:ext cx="1263600" cy="1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25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2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006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16352" y="1203598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984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897654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 userDrawn="1">
          <p15:clr>
            <a:srgbClr val="FBAE40"/>
          </p15:clr>
        </p15:guide>
        <p15:guide id="2" pos="56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594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381840"/>
            <a:ext cx="2952328" cy="27003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445736"/>
            <a:ext cx="468052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859782"/>
            <a:ext cx="467995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69776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1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7107" y="-1453393"/>
            <a:ext cx="5147785" cy="8046000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7574"/>
            <a:ext cx="1436400" cy="11680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9592" y="4767263"/>
            <a:ext cx="1440160" cy="20961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3175992" cy="20961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308304" y="4767263"/>
            <a:ext cx="1378496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AFA15842-557D-6F4E-889A-8ECE44791F1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8949"/>
            <a:ext cx="1263600" cy="1027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3" r:id="rId2"/>
    <p:sldLayoutId id="2147483912" r:id="rId3"/>
    <p:sldLayoutId id="2147483910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pos="567" userDrawn="1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"/>
          <a:stretch/>
        </p:blipFill>
        <p:spPr>
          <a:xfrm>
            <a:off x="7020000" y="1124744"/>
            <a:ext cx="2124000" cy="2952607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CCC4EA5-6301-884A-9AB0-4E903623E6E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71695"/>
            <a:ext cx="1436400" cy="116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6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"/>
          <a:stretch/>
        </p:blipFill>
        <p:spPr>
          <a:xfrm>
            <a:off x="7020000" y="1124744"/>
            <a:ext cx="2124000" cy="2952607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9592" y="4767263"/>
            <a:ext cx="1440160" cy="20961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3175992" cy="20961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308304" y="4767263"/>
            <a:ext cx="1378496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e 10">
            <a:extLst>
              <a:ext uri="{FF2B5EF4-FFF2-40B4-BE49-F238E27FC236}">
                <a16:creationId xmlns:a16="http://schemas.microsoft.com/office/drawing/2014/main" id="{DBCFB583-CBBF-6D44-A0EA-AD7F5CD3EED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1510"/>
            <a:ext cx="1263600" cy="1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1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9592" y="4767263"/>
            <a:ext cx="1440160" cy="20961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916000" cy="20961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A77971E9-0CED-A944-9947-7D01336294E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8949"/>
            <a:ext cx="1263600" cy="1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23" r:id="rId2"/>
    <p:sldLayoutId id="2147483917" r:id="rId3"/>
    <p:sldLayoutId id="2147483924" r:id="rId4"/>
    <p:sldLayoutId id="2147483919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98E4DB23-35FC-D142-B514-8C188DD38FB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8949"/>
            <a:ext cx="1263600" cy="1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F31FB2A-0150-C44D-91EE-AFD6A9D084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18949"/>
            <a:ext cx="1263600" cy="1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4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dato 2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25" name="Plassholder for lysbildenummer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</a:t>
            </a:fld>
            <a:endParaRPr lang="nb-NO" alt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DD43B48-41F5-4D0C-82E8-DEC1074AED63}"/>
              </a:ext>
            </a:extLst>
          </p:cNvPr>
          <p:cNvSpPr txBox="1">
            <a:spLocks/>
          </p:cNvSpPr>
          <p:nvPr/>
        </p:nvSpPr>
        <p:spPr>
          <a:xfrm>
            <a:off x="2339752" y="339502"/>
            <a:ext cx="4893178" cy="64807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100" b="0" kern="1200" baseline="0">
                <a:solidFill>
                  <a:srgbClr val="59595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400"/>
              <a:t>Prosjekt: </a:t>
            </a:r>
          </a:p>
          <a:p>
            <a:r>
              <a:rPr lang="nb-NO" sz="2400"/>
              <a:t>Regional oppfølging av prioriterte miljøer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E4C3DA5F-8C03-4365-B970-7FD45CBCBA58}"/>
              </a:ext>
            </a:extLst>
          </p:cNvPr>
          <p:cNvSpPr txBox="1">
            <a:spLocks/>
          </p:cNvSpPr>
          <p:nvPr/>
        </p:nvSpPr>
        <p:spPr>
          <a:xfrm>
            <a:off x="2678789" y="2057239"/>
            <a:ext cx="5975897" cy="2736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nb-NO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730BCEB-2D77-4C93-9CF3-E16249781642}"/>
              </a:ext>
            </a:extLst>
          </p:cNvPr>
          <p:cNvSpPr/>
          <p:nvPr/>
        </p:nvSpPr>
        <p:spPr>
          <a:xfrm>
            <a:off x="2339752" y="1103887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b-NO" sz="1400" b="1"/>
              <a:t>Formål:</a:t>
            </a:r>
          </a:p>
          <a:p>
            <a:pPr marL="0" indent="0">
              <a:buNone/>
            </a:pPr>
            <a:r>
              <a:rPr lang="nb-NO" sz="1200"/>
              <a:t>Tettere oppfølging av prioriterte miljøer (utøver/trener) regionalt i samarbeid med Norges Friidrettsforbund og Østfold Friidrettskrets. Skape faglige og sosiale møteplasser for utøvere og trenere i Østfold.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1092D17-C2C9-42F5-AA26-D51A84705880}"/>
              </a:ext>
            </a:extLst>
          </p:cNvPr>
          <p:cNvSpPr/>
          <p:nvPr/>
        </p:nvSpPr>
        <p:spPr>
          <a:xfrm>
            <a:off x="2342100" y="2305045"/>
            <a:ext cx="6192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/>
              <a:t>Målgruppe:</a:t>
            </a:r>
          </a:p>
          <a:p>
            <a:pPr marL="228600" indent="-228600">
              <a:buAutoNum type="alphaUcPeriod"/>
            </a:pPr>
            <a:r>
              <a:rPr lang="nb-NO" sz="1200"/>
              <a:t>Utøvere m/trener som har deltatt internasjonalt i 2018 eller tatt internasjonale krav for 2019.</a:t>
            </a:r>
          </a:p>
          <a:p>
            <a:pPr marL="228600" indent="-228600">
              <a:buAutoNum type="alphaUcPeriod"/>
            </a:pPr>
            <a:r>
              <a:rPr lang="nb-NO" sz="1200"/>
              <a:t>Trenere for utøvere på rekrutteringslandslag, samt regionalt prioriterte trenere.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1A6783A-97F9-453C-ADDA-808DAFB7E76D}"/>
              </a:ext>
            </a:extLst>
          </p:cNvPr>
          <p:cNvSpPr/>
          <p:nvPr/>
        </p:nvSpPr>
        <p:spPr>
          <a:xfrm>
            <a:off x="2339752" y="3366160"/>
            <a:ext cx="6192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/>
              <a:t>Forankring og inkludering:</a:t>
            </a:r>
          </a:p>
          <a:p>
            <a:r>
              <a:rPr lang="nb-NO" sz="1200"/>
              <a:t>Prosjektet er forankret i Norges Friidrettsforbund. Utøvere prioriteres og velges ut av Norges Friidrettsforbund. Kontaktpersoner i særforbundet er: Erlend Slokvik og Unn Merete Jæger (Østfold Friidrettskrets)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71701E83-3E70-40CD-838B-6203B1A10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69" y="238187"/>
            <a:ext cx="1376362" cy="79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8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dato 2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25" name="Plassholder for lysbildenummer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</a:t>
            </a:fld>
            <a:endParaRPr lang="nb-NO" alt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DD43B48-41F5-4D0C-82E8-DEC1074AED63}"/>
              </a:ext>
            </a:extLst>
          </p:cNvPr>
          <p:cNvSpPr txBox="1">
            <a:spLocks/>
          </p:cNvSpPr>
          <p:nvPr/>
        </p:nvSpPr>
        <p:spPr>
          <a:xfrm>
            <a:off x="2339752" y="339502"/>
            <a:ext cx="4893178" cy="64807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100" b="0" kern="1200" baseline="0">
                <a:solidFill>
                  <a:srgbClr val="59595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400"/>
              <a:t>Prosjekt: </a:t>
            </a:r>
          </a:p>
          <a:p>
            <a:r>
              <a:rPr lang="nb-NO" sz="2400"/>
              <a:t>Regional oppfølging av prioriterte miljøer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E4C3DA5F-8C03-4365-B970-7FD45CBCBA58}"/>
              </a:ext>
            </a:extLst>
          </p:cNvPr>
          <p:cNvSpPr txBox="1">
            <a:spLocks/>
          </p:cNvSpPr>
          <p:nvPr/>
        </p:nvSpPr>
        <p:spPr>
          <a:xfrm>
            <a:off x="2678789" y="2057239"/>
            <a:ext cx="5975897" cy="2736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nb-NO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730BCEB-2D77-4C93-9CF3-E16249781642}"/>
              </a:ext>
            </a:extLst>
          </p:cNvPr>
          <p:cNvSpPr/>
          <p:nvPr/>
        </p:nvSpPr>
        <p:spPr>
          <a:xfrm>
            <a:off x="2339752" y="110388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b-NO" sz="1400" b="1"/>
              <a:t>Målgruppe A: Utøver og trener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1092D17-C2C9-42F5-AA26-D51A84705880}"/>
              </a:ext>
            </a:extLst>
          </p:cNvPr>
          <p:cNvSpPr/>
          <p:nvPr/>
        </p:nvSpPr>
        <p:spPr>
          <a:xfrm>
            <a:off x="2339752" y="1517805"/>
            <a:ext cx="61926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/>
              <a:t>Arbeidsmetodikk: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6 samlinger (praktisk og teoretisk) a 2-3 timer i 2019 med trener og utøver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Felles innkalling og arrangering mellom OLT Øst og Norges Friidrettsforbund / Østfold Friidrettskrets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Tematikk: Testing/kartlegging, treningsplanlegging, idrettspsykologi, teknisk/motorisk trening, prestasjonsernæring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71701E83-3E70-40CD-838B-6203B1A10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69" y="238187"/>
            <a:ext cx="1376362" cy="790676"/>
          </a:xfrm>
          <a:prstGeom prst="rect">
            <a:avLst/>
          </a:prstGeom>
        </p:spPr>
      </p:pic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8BFF0C8F-4BD5-42BE-8B66-5BD627658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05997"/>
              </p:ext>
            </p:extLst>
          </p:nvPr>
        </p:nvGraphicFramePr>
        <p:xfrm>
          <a:off x="683568" y="3126620"/>
          <a:ext cx="7357553" cy="1389346"/>
        </p:xfrm>
        <a:graphic>
          <a:graphicData uri="http://schemas.openxmlformats.org/drawingml/2006/table">
            <a:tbl>
              <a:tblPr/>
              <a:tblGrid>
                <a:gridCol w="3246729">
                  <a:extLst>
                    <a:ext uri="{9D8B030D-6E8A-4147-A177-3AD203B41FA5}">
                      <a16:colId xmlns:a16="http://schemas.microsoft.com/office/drawing/2014/main" val="1220739924"/>
                    </a:ext>
                  </a:extLst>
                </a:gridCol>
                <a:gridCol w="1393520">
                  <a:extLst>
                    <a:ext uri="{9D8B030D-6E8A-4147-A177-3AD203B41FA5}">
                      <a16:colId xmlns:a16="http://schemas.microsoft.com/office/drawing/2014/main" val="333330609"/>
                    </a:ext>
                  </a:extLst>
                </a:gridCol>
                <a:gridCol w="1325488">
                  <a:extLst>
                    <a:ext uri="{9D8B030D-6E8A-4147-A177-3AD203B41FA5}">
                      <a16:colId xmlns:a16="http://schemas.microsoft.com/office/drawing/2014/main" val="2582160567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164312824"/>
                    </a:ext>
                  </a:extLst>
                </a:gridCol>
              </a:tblGrid>
              <a:tr h="1735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Utøver / trener – tilknyttet rekruttlandslag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Rekruttlandslag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Deltakelse 2018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Klart krav 2019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694234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Henriette Jæger (03), Aremark IF (Unn Merete/Lars Jæger)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Mangekamp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EYOF: </a:t>
                      </a:r>
                    </a:p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 200, lengde, høyde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296445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Karoline Jæger (01), Aremark IF (Unn Merete og Lars Jæger)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Lengde/tresteg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U18 EM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U18 EM: tresteg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6528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Nora Kollerød Wold (97), Fredrikstad IF (Zdenko Vojvodic)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Sprint og hekk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Baltisk mesterskap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U23 EM, 400 hekk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03098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Mari Andreassen Rud (01), Askim IF (Pål Asbjørn Kullerød)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Mellom og langdistanse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U18 EM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 EM?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09153"/>
                  </a:ext>
                </a:extLst>
              </a:tr>
              <a:tr h="1735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Utøver / trener – ikke tilknyttet rekruttlandslag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655344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/>
                      <a:r>
                        <a:rPr lang="fi-FI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/>
                        </a:rPr>
                        <a:t>Tuva Jacobsen (02), IL Moss (</a:t>
                      </a:r>
                      <a:r>
                        <a:rPr lang="fi-FI" sz="1000" b="0" i="0" u="none" strike="noStrike" err="1">
                          <a:solidFill>
                            <a:srgbClr val="222222"/>
                          </a:solidFill>
                          <a:latin typeface="Calibri"/>
                        </a:rPr>
                        <a:t>Terje</a:t>
                      </a:r>
                      <a:r>
                        <a:rPr lang="fi-FI" sz="1000" b="0" i="0" u="none" strike="noStrike">
                          <a:solidFill>
                            <a:srgbClr val="222222"/>
                          </a:solidFill>
                          <a:latin typeface="Calibri"/>
                        </a:rPr>
                        <a:t> Jacobsen / Teemu Pasanen)</a:t>
                      </a:r>
                      <a:endParaRPr lang="nb-NO">
                        <a:effectLst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U18 EM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 EM (ikke krav enda)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215338"/>
                  </a:ext>
                </a:extLst>
              </a:tr>
            </a:tbl>
          </a:graphicData>
        </a:graphic>
      </p:graphicFrame>
      <p:sp>
        <p:nvSpPr>
          <p:cNvPr id="15" name="Rektangel 14">
            <a:extLst>
              <a:ext uri="{FF2B5EF4-FFF2-40B4-BE49-F238E27FC236}">
                <a16:creationId xmlns:a16="http://schemas.microsoft.com/office/drawing/2014/main" id="{D5F584EE-BA7F-46B0-8C54-0A0F24C2EC51}"/>
              </a:ext>
            </a:extLst>
          </p:cNvPr>
          <p:cNvSpPr/>
          <p:nvPr/>
        </p:nvSpPr>
        <p:spPr>
          <a:xfrm>
            <a:off x="576573" y="281884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b-NO" sz="1400" b="1"/>
              <a:t>Inklusjon målgruppe A:</a:t>
            </a:r>
          </a:p>
        </p:txBody>
      </p:sp>
    </p:spTree>
    <p:extLst>
      <p:ext uri="{BB962C8B-B14F-4D97-AF65-F5344CB8AC3E}">
        <p14:creationId xmlns:p14="http://schemas.microsoft.com/office/powerpoint/2010/main" val="248112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dato 2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</a:p>
        </p:txBody>
      </p:sp>
      <p:sp>
        <p:nvSpPr>
          <p:cNvPr id="25" name="Plassholder for lysbildenummer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3</a:t>
            </a:fld>
            <a:endParaRPr lang="nb-NO" alt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DD43B48-41F5-4D0C-82E8-DEC1074AED63}"/>
              </a:ext>
            </a:extLst>
          </p:cNvPr>
          <p:cNvSpPr txBox="1">
            <a:spLocks/>
          </p:cNvSpPr>
          <p:nvPr/>
        </p:nvSpPr>
        <p:spPr>
          <a:xfrm>
            <a:off x="2339752" y="339502"/>
            <a:ext cx="4893178" cy="64807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100" b="0" kern="1200" baseline="0">
                <a:solidFill>
                  <a:srgbClr val="59595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400"/>
              <a:t>Prosjekt: </a:t>
            </a:r>
          </a:p>
          <a:p>
            <a:r>
              <a:rPr lang="nb-NO" sz="2400"/>
              <a:t>Regional oppfølging av prioriterte miljøer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E4C3DA5F-8C03-4365-B970-7FD45CBCBA58}"/>
              </a:ext>
            </a:extLst>
          </p:cNvPr>
          <p:cNvSpPr txBox="1">
            <a:spLocks/>
          </p:cNvSpPr>
          <p:nvPr/>
        </p:nvSpPr>
        <p:spPr>
          <a:xfrm>
            <a:off x="2678789" y="2057239"/>
            <a:ext cx="5975897" cy="2736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nb-NO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730BCEB-2D77-4C93-9CF3-E16249781642}"/>
              </a:ext>
            </a:extLst>
          </p:cNvPr>
          <p:cNvSpPr/>
          <p:nvPr/>
        </p:nvSpPr>
        <p:spPr>
          <a:xfrm>
            <a:off x="2339752" y="110388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b-NO" sz="1400" b="1"/>
              <a:t>Målgruppe B: Trenere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1092D17-C2C9-42F5-AA26-D51A84705880}"/>
              </a:ext>
            </a:extLst>
          </p:cNvPr>
          <p:cNvSpPr/>
          <p:nvPr/>
        </p:nvSpPr>
        <p:spPr>
          <a:xfrm>
            <a:off x="2339752" y="1379702"/>
            <a:ext cx="61926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/>
              <a:t>Arbeidsmetodikk: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3 samlinger a 2-3 timer i 2019 med trenere.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Felles innkalling og arrangering mellom OLT Øst og Norges Friidrettsforbund / Østfold Friidrettskrets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/>
              <a:t>Tematikk: Treningsplanlegging, Idrettspsykologi, Prestasjonsernæring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71701E83-3E70-40CD-838B-6203B1A10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69" y="238187"/>
            <a:ext cx="1376362" cy="790676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D5F584EE-BA7F-46B0-8C54-0A0F24C2EC51}"/>
              </a:ext>
            </a:extLst>
          </p:cNvPr>
          <p:cNvSpPr/>
          <p:nvPr/>
        </p:nvSpPr>
        <p:spPr>
          <a:xfrm>
            <a:off x="1468200" y="2503080"/>
            <a:ext cx="4572000" cy="307777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nb-NO" sz="1400" b="1">
                <a:latin typeface="Arial"/>
                <a:cs typeface="Arial"/>
              </a:rPr>
              <a:t>Inklusjon målgruppe B:</a:t>
            </a:r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BAC62601-AD80-4A7C-9BED-CFD65FFCF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7745"/>
              </p:ext>
            </p:extLst>
          </p:nvPr>
        </p:nvGraphicFramePr>
        <p:xfrm>
          <a:off x="1551678" y="2810857"/>
          <a:ext cx="6980762" cy="1986888"/>
        </p:xfrm>
        <a:graphic>
          <a:graphicData uri="http://schemas.openxmlformats.org/drawingml/2006/table">
            <a:tbl>
              <a:tblPr/>
              <a:tblGrid>
                <a:gridCol w="1547308">
                  <a:extLst>
                    <a:ext uri="{9D8B030D-6E8A-4147-A177-3AD203B41FA5}">
                      <a16:colId xmlns:a16="http://schemas.microsoft.com/office/drawing/2014/main" val="122073992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33330609"/>
                    </a:ext>
                  </a:extLst>
                </a:gridCol>
                <a:gridCol w="1905062">
                  <a:extLst>
                    <a:ext uri="{9D8B030D-6E8A-4147-A177-3AD203B41FA5}">
                      <a16:colId xmlns:a16="http://schemas.microsoft.com/office/drawing/2014/main" val="3058016505"/>
                    </a:ext>
                  </a:extLst>
                </a:gridCol>
              </a:tblGrid>
              <a:tr h="1735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Utøver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Gren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694234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Unn Merete Jæger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Henriette og Karoline Jæger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Mangekamp, Lengdehopp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296445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Lars Jæger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Henriette og Karoline Jæger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Mangekamp, Lengdehopp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6528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Zdenko Vojvodic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Nora Wold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Hekk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03098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Pål Asbjørn Kullerød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 Rud, Stine Wangberg, Sondre </a:t>
                      </a:r>
                      <a:r>
                        <a:rPr lang="nb-NO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Rishøi</a:t>
                      </a: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(?)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Mellomdistanse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09153"/>
                  </a:ext>
                </a:extLst>
              </a:tr>
              <a:tr h="17352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Teemu Pasanen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Tuva Jacobsen, Emilie </a:t>
                      </a:r>
                      <a:r>
                        <a:rPr lang="nb-NO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Ingerød</a:t>
                      </a: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Alexander Skorpen, Jarl Bjørklund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Spyd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655344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Ton Frenay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Tessa</a:t>
                      </a: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Frenay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Langdistanse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215338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Adrian Proteasa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Alexander Nyberget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Høyde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612302"/>
                  </a:ext>
                </a:extLst>
              </a:tr>
              <a:tr h="18220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Svein Erik Strand Tønnesen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Fredrik Sandvik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Mellomdistanse</a:t>
                      </a: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40877"/>
                  </a:ext>
                </a:extLst>
              </a:tr>
              <a:tr h="18220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sv-SE" sz="1000" b="0" i="0" u="none" strike="noStrike">
                          <a:solidFill>
                            <a:srgbClr val="222222"/>
                          </a:solidFill>
                          <a:latin typeface="Calibri"/>
                        </a:rPr>
                        <a:t>Terje Jacobsen</a:t>
                      </a:r>
                      <a:endParaRPr lang="sv-SE" sz="1000" b="0" i="0" u="none" strike="noStrike">
                        <a:solidFill>
                          <a:srgbClr val="222222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Tuva Jacobsen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Spyd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58313"/>
                  </a:ext>
                </a:extLst>
              </a:tr>
              <a:tr h="18220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sv-SE" sz="1000" b="0" i="0" u="none" strike="noStrike">
                          <a:solidFill>
                            <a:srgbClr val="222222"/>
                          </a:solidFill>
                          <a:latin typeface="Calibri"/>
                        </a:rPr>
                        <a:t>Jens Petter Wold</a:t>
                      </a:r>
                      <a:endParaRPr lang="sv-SE" sz="1000" b="0" i="0" u="none" strike="noStrike">
                        <a:solidFill>
                          <a:srgbClr val="222222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Anniken Aarebrot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Mellomdistanse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6" marR="8676" marT="8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206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212318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832DFFB5-54B6-45D8-BA75-EFF291CBA87C}"/>
    </a:ext>
  </a:extLst>
</a:theme>
</file>

<file path=ppt/theme/theme2.xml><?xml version="1.0" encoding="utf-8"?>
<a:theme xmlns:a="http://schemas.openxmlformats.org/drawingml/2006/main" name="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3.xml><?xml version="1.0" encoding="utf-8"?>
<a:theme xmlns:a="http://schemas.openxmlformats.org/drawingml/2006/main" name="1_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4.xml><?xml version="1.0" encoding="utf-8"?>
<a:theme xmlns:a="http://schemas.openxmlformats.org/drawingml/2006/main" name="2_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5.xml><?xml version="1.0" encoding="utf-8"?>
<a:theme xmlns:a="http://schemas.openxmlformats.org/drawingml/2006/main" name="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6.xml><?xml version="1.0" encoding="utf-8"?>
<a:theme xmlns:a="http://schemas.openxmlformats.org/drawingml/2006/main" name="1_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7.xml><?xml version="1.0" encoding="utf-8"?>
<a:theme xmlns:a="http://schemas.openxmlformats.org/drawingml/2006/main" name="Påløpende sider uten bakgrunn og bunntek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A7B0F4100CD944B71B5FC345BF8176" ma:contentTypeVersion="2" ma:contentTypeDescription="Opprett et nytt dokument." ma:contentTypeScope="" ma:versionID="31b68fa709f0e377c573bc92a7e82a61">
  <xsd:schema xmlns:xsd="http://www.w3.org/2001/XMLSchema" xmlns:xs="http://www.w3.org/2001/XMLSchema" xmlns:p="http://schemas.microsoft.com/office/2006/metadata/properties" xmlns:ns2="57b9b324-aee9-4517-8edf-3fc024f4e11d" targetNamespace="http://schemas.microsoft.com/office/2006/metadata/properties" ma:root="true" ma:fieldsID="d2330b65606612370b1fde0563fb0be1" ns2:_="">
    <xsd:import namespace="57b9b324-aee9-4517-8edf-3fc024f4e1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b9b324-aee9-4517-8edf-3fc024f4e1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5B6B9A-655E-4A06-8127-2C6F2BFC64F6}">
  <ds:schemaRefs>
    <ds:schemaRef ds:uri="57b9b324-aee9-4517-8edf-3fc024f4e1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16E545B-E6D4-4FFF-93B0-33112A68B8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746EA1-46E3-44BD-BD05-E21C093960F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7b9b324-aee9-4517-8edf-3fc024f4e11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</TotalTime>
  <Words>459</Words>
  <Application>Microsoft Office PowerPoint</Application>
  <PresentationFormat>Skjermfremvisning (16:9)</PresentationFormat>
  <Paragraphs>92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7</vt:i4>
      </vt:variant>
      <vt:variant>
        <vt:lpstr>Lysbildetitler</vt:lpstr>
      </vt:variant>
      <vt:variant>
        <vt:i4>3</vt:i4>
      </vt:variant>
    </vt:vector>
  </HeadingPairs>
  <TitlesOfParts>
    <vt:vector size="13" baseType="lpstr">
      <vt:lpstr>Arial</vt:lpstr>
      <vt:lpstr>Calibri</vt:lpstr>
      <vt:lpstr>Georgia</vt:lpstr>
      <vt:lpstr>Forsider</vt:lpstr>
      <vt:lpstr>Påløpende sider med bakgrunn</vt:lpstr>
      <vt:lpstr>1_Påløpende sider med bakgrunn</vt:lpstr>
      <vt:lpstr>2_Påløpende sider med bakgrunn</vt:lpstr>
      <vt:lpstr>Påløpende sider uten bakgrunn</vt:lpstr>
      <vt:lpstr>1_Påløpende sider uten bakgrunn</vt:lpstr>
      <vt:lpstr>Påløpende sider uten bakgrunn og bunntekst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Jæger, Unn Merete</cp:lastModifiedBy>
  <cp:revision>2</cp:revision>
  <dcterms:created xsi:type="dcterms:W3CDTF">2016-10-07T09:17:01Z</dcterms:created>
  <dcterms:modified xsi:type="dcterms:W3CDTF">2019-03-28T14:47:20Z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0x010100E9A7B0F4100CD944B71B5FC345BF8176</vt:lpwstr>
  </property>
  <property fmtid="{D5CDD505-2E9C-101B-9397-08002B2CF9AE}" pid="3" name="OrgTilhorighet">
    <vt:lpwstr>1;#SF01 Norges Idrettsforbund|c1ca8435-9635-48b0-8fd0-127d70284636</vt:lpwstr>
  </property>
  <property fmtid="{D5CDD505-2E9C-101B-9397-08002B2CF9AE}" pid="4" name="Dokumentkategori">
    <vt:lpwstr/>
  </property>
  <property fmtid="{D5CDD505-2E9C-101B-9397-08002B2CF9AE}" pid="5" name="_dlc_DocIdItemGuid">
    <vt:lpwstr>a737baac-e165-4647-8f45-00c6e1cb9133</vt:lpwstr>
  </property>
  <property fmtid="{D5CDD505-2E9C-101B-9397-08002B2CF9AE}" pid="6" name="AuthorIds_UIVersion_1024">
    <vt:lpwstr>6</vt:lpwstr>
  </property>
</Properties>
</file>