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6BDB6-6ECC-42A9-8856-87CDA3236750}" v="31" dt="2022-03-24T14:42:14.43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keli, Bente" userId="5235af20-1602-4c9e-9e51-b58a6bd63d73" providerId="ADAL" clId="{F256BDB6-6ECC-42A9-8856-87CDA3236750}"/>
    <pc:docChg chg="undo custSel addSld modSld">
      <pc:chgData name="Krakeli, Bente" userId="5235af20-1602-4c9e-9e51-b58a6bd63d73" providerId="ADAL" clId="{F256BDB6-6ECC-42A9-8856-87CDA3236750}" dt="2022-03-24T15:15:33.836" v="700" actId="26606"/>
      <pc:docMkLst>
        <pc:docMk/>
      </pc:docMkLst>
      <pc:sldChg chg="addSp modSp mod">
        <pc:chgData name="Krakeli, Bente" userId="5235af20-1602-4c9e-9e51-b58a6bd63d73" providerId="ADAL" clId="{F256BDB6-6ECC-42A9-8856-87CDA3236750}" dt="2022-03-24T14:42:54.398" v="675" actId="1076"/>
        <pc:sldMkLst>
          <pc:docMk/>
          <pc:sldMk cId="1303336361" sldId="257"/>
        </pc:sldMkLst>
        <pc:spChg chg="mod">
          <ac:chgData name="Krakeli, Bente" userId="5235af20-1602-4c9e-9e51-b58a6bd63d73" providerId="ADAL" clId="{F256BDB6-6ECC-42A9-8856-87CDA3236750}" dt="2022-03-24T14:42:54.398" v="675" actId="1076"/>
          <ac:spMkLst>
            <pc:docMk/>
            <pc:sldMk cId="1303336361" sldId="257"/>
            <ac:spMk id="8" creationId="{985301C1-D3F2-4972-84F1-B2118E76FD9A}"/>
          </ac:spMkLst>
        </pc:spChg>
        <pc:picChg chg="add mod">
          <ac:chgData name="Krakeli, Bente" userId="5235af20-1602-4c9e-9e51-b58a6bd63d73" providerId="ADAL" clId="{F256BDB6-6ECC-42A9-8856-87CDA3236750}" dt="2022-03-24T14:42:48.671" v="674" actId="1076"/>
          <ac:picMkLst>
            <pc:docMk/>
            <pc:sldMk cId="1303336361" sldId="257"/>
            <ac:picMk id="9" creationId="{97AC8CB0-3315-4734-8429-065D48341E58}"/>
          </ac:picMkLst>
        </pc:picChg>
      </pc:sldChg>
      <pc:sldChg chg="modSp mod">
        <pc:chgData name="Krakeli, Bente" userId="5235af20-1602-4c9e-9e51-b58a6bd63d73" providerId="ADAL" clId="{F256BDB6-6ECC-42A9-8856-87CDA3236750}" dt="2022-03-24T15:14:49.094" v="689" actId="14100"/>
        <pc:sldMkLst>
          <pc:docMk/>
          <pc:sldMk cId="3854623895" sldId="258"/>
        </pc:sldMkLst>
        <pc:spChg chg="mod">
          <ac:chgData name="Krakeli, Bente" userId="5235af20-1602-4c9e-9e51-b58a6bd63d73" providerId="ADAL" clId="{F256BDB6-6ECC-42A9-8856-87CDA3236750}" dt="2022-03-24T15:14:40.777" v="687" actId="1076"/>
          <ac:spMkLst>
            <pc:docMk/>
            <pc:sldMk cId="3854623895" sldId="258"/>
            <ac:spMk id="12" creationId="{8602B970-BA29-491A-9342-58C029317CD0}"/>
          </ac:spMkLst>
        </pc:spChg>
        <pc:spChg chg="mod">
          <ac:chgData name="Krakeli, Bente" userId="5235af20-1602-4c9e-9e51-b58a6bd63d73" providerId="ADAL" clId="{F256BDB6-6ECC-42A9-8856-87CDA3236750}" dt="2022-03-24T15:14:44.518" v="688" actId="1076"/>
          <ac:spMkLst>
            <pc:docMk/>
            <pc:sldMk cId="3854623895" sldId="258"/>
            <ac:spMk id="14" creationId="{26195732-0F4E-40F2-8DA5-85B3832F6C0F}"/>
          </ac:spMkLst>
        </pc:spChg>
        <pc:picChg chg="mod">
          <ac:chgData name="Krakeli, Bente" userId="5235af20-1602-4c9e-9e51-b58a6bd63d73" providerId="ADAL" clId="{F256BDB6-6ECC-42A9-8856-87CDA3236750}" dt="2022-03-24T15:14:49.094" v="689" actId="14100"/>
          <ac:picMkLst>
            <pc:docMk/>
            <pc:sldMk cId="3854623895" sldId="258"/>
            <ac:picMk id="2" creationId="{505B317B-808D-4750-A593-4BF9395B40F4}"/>
          </ac:picMkLst>
        </pc:picChg>
      </pc:sldChg>
      <pc:sldChg chg="addSp modSp mod">
        <pc:chgData name="Krakeli, Bente" userId="5235af20-1602-4c9e-9e51-b58a6bd63d73" providerId="ADAL" clId="{F256BDB6-6ECC-42A9-8856-87CDA3236750}" dt="2022-03-24T14:44:24.022" v="683"/>
        <pc:sldMkLst>
          <pc:docMk/>
          <pc:sldMk cId="1330044720" sldId="259"/>
        </pc:sldMkLst>
        <pc:spChg chg="add mod">
          <ac:chgData name="Krakeli, Bente" userId="5235af20-1602-4c9e-9e51-b58a6bd63d73" providerId="ADAL" clId="{F256BDB6-6ECC-42A9-8856-87CDA3236750}" dt="2022-03-24T14:44:12.777" v="681"/>
          <ac:spMkLst>
            <pc:docMk/>
            <pc:sldMk cId="1330044720" sldId="259"/>
            <ac:spMk id="2" creationId="{8761F9C5-5047-4734-88AB-6FD7BCF9F181}"/>
          </ac:spMkLst>
        </pc:spChg>
        <pc:spChg chg="mod">
          <ac:chgData name="Krakeli, Bente" userId="5235af20-1602-4c9e-9e51-b58a6bd63d73" providerId="ADAL" clId="{F256BDB6-6ECC-42A9-8856-87CDA3236750}" dt="2022-03-24T14:44:24.022" v="683"/>
          <ac:spMkLst>
            <pc:docMk/>
            <pc:sldMk cId="1330044720" sldId="259"/>
            <ac:spMk id="3" creationId="{5BB523AD-7A7E-494C-93A7-ADE3EAE9F75B}"/>
          </ac:spMkLst>
        </pc:spChg>
        <pc:picChg chg="mod">
          <ac:chgData name="Krakeli, Bente" userId="5235af20-1602-4c9e-9e51-b58a6bd63d73" providerId="ADAL" clId="{F256BDB6-6ECC-42A9-8856-87CDA3236750}" dt="2022-03-24T13:07:40.540" v="575" actId="1076"/>
          <ac:picMkLst>
            <pc:docMk/>
            <pc:sldMk cId="1330044720" sldId="259"/>
            <ac:picMk id="5" creationId="{34749C82-5774-4DCA-857D-85D9CBFD4AE7}"/>
          </ac:picMkLst>
        </pc:picChg>
        <pc:picChg chg="add mod">
          <ac:chgData name="Krakeli, Bente" userId="5235af20-1602-4c9e-9e51-b58a6bd63d73" providerId="ADAL" clId="{F256BDB6-6ECC-42A9-8856-87CDA3236750}" dt="2022-03-24T13:07:50.447" v="578" actId="1076"/>
          <ac:picMkLst>
            <pc:docMk/>
            <pc:sldMk cId="1330044720" sldId="259"/>
            <ac:picMk id="7" creationId="{56A2A7AC-0FF5-48C5-B918-21123084002F}"/>
          </ac:picMkLst>
        </pc:picChg>
      </pc:sldChg>
      <pc:sldChg chg="addSp delSp modSp mod">
        <pc:chgData name="Krakeli, Bente" userId="5235af20-1602-4c9e-9e51-b58a6bd63d73" providerId="ADAL" clId="{F256BDB6-6ECC-42A9-8856-87CDA3236750}" dt="2022-03-24T14:36:34.702" v="666" actId="404"/>
        <pc:sldMkLst>
          <pc:docMk/>
          <pc:sldMk cId="1104898544" sldId="260"/>
        </pc:sldMkLst>
        <pc:spChg chg="mod">
          <ac:chgData name="Krakeli, Bente" userId="5235af20-1602-4c9e-9e51-b58a6bd63d73" providerId="ADAL" clId="{F256BDB6-6ECC-42A9-8856-87CDA3236750}" dt="2022-03-24T14:36:00.536" v="661" actId="14100"/>
          <ac:spMkLst>
            <pc:docMk/>
            <pc:sldMk cId="1104898544" sldId="260"/>
            <ac:spMk id="3" creationId="{6BA1B416-CA86-496D-BB92-CB0F33EC0949}"/>
          </ac:spMkLst>
        </pc:spChg>
        <pc:spChg chg="mod">
          <ac:chgData name="Krakeli, Bente" userId="5235af20-1602-4c9e-9e51-b58a6bd63d73" providerId="ADAL" clId="{F256BDB6-6ECC-42A9-8856-87CDA3236750}" dt="2022-03-24T14:32:47.116" v="629" actId="13822"/>
          <ac:spMkLst>
            <pc:docMk/>
            <pc:sldMk cId="1104898544" sldId="260"/>
            <ac:spMk id="5" creationId="{4879A175-8C69-4ADC-ADFC-E985D4579799}"/>
          </ac:spMkLst>
        </pc:spChg>
        <pc:spChg chg="mod">
          <ac:chgData name="Krakeli, Bente" userId="5235af20-1602-4c9e-9e51-b58a6bd63d73" providerId="ADAL" clId="{F256BDB6-6ECC-42A9-8856-87CDA3236750}" dt="2022-03-24T14:36:08.750" v="662" actId="14100"/>
          <ac:spMkLst>
            <pc:docMk/>
            <pc:sldMk cId="1104898544" sldId="260"/>
            <ac:spMk id="7" creationId="{B90026CC-FD96-4ECB-909B-F2443B0EE8E3}"/>
          </ac:spMkLst>
        </pc:spChg>
        <pc:spChg chg="mod">
          <ac:chgData name="Krakeli, Bente" userId="5235af20-1602-4c9e-9e51-b58a6bd63d73" providerId="ADAL" clId="{F256BDB6-6ECC-42A9-8856-87CDA3236750}" dt="2022-03-24T14:36:34.702" v="666" actId="404"/>
          <ac:spMkLst>
            <pc:docMk/>
            <pc:sldMk cId="1104898544" sldId="260"/>
            <ac:spMk id="9" creationId="{1354A755-AB50-48B0-B99E-4DFC4D13959D}"/>
          </ac:spMkLst>
        </pc:spChg>
        <pc:spChg chg="add mod">
          <ac:chgData name="Krakeli, Bente" userId="5235af20-1602-4c9e-9e51-b58a6bd63d73" providerId="ADAL" clId="{F256BDB6-6ECC-42A9-8856-87CDA3236750}" dt="2022-03-24T13:09:55.008" v="604" actId="1076"/>
          <ac:spMkLst>
            <pc:docMk/>
            <pc:sldMk cId="1104898544" sldId="260"/>
            <ac:spMk id="12" creationId="{BEAD72F5-0824-4F1F-971C-7967FBD78C1F}"/>
          </ac:spMkLst>
        </pc:spChg>
        <pc:picChg chg="add del mod">
          <ac:chgData name="Krakeli, Bente" userId="5235af20-1602-4c9e-9e51-b58a6bd63d73" providerId="ADAL" clId="{F256BDB6-6ECC-42A9-8856-87CDA3236750}" dt="2022-03-24T13:08:53.064" v="587"/>
          <ac:picMkLst>
            <pc:docMk/>
            <pc:sldMk cId="1104898544" sldId="260"/>
            <ac:picMk id="4" creationId="{0DE291CC-AC44-43B5-BD2E-7BBF1414EA34}"/>
          </ac:picMkLst>
        </pc:picChg>
      </pc:sldChg>
      <pc:sldChg chg="addSp delSp modSp mod setBg">
        <pc:chgData name="Krakeli, Bente" userId="5235af20-1602-4c9e-9e51-b58a6bd63d73" providerId="ADAL" clId="{F256BDB6-6ECC-42A9-8856-87CDA3236750}" dt="2022-03-24T15:15:33.836" v="700" actId="26606"/>
        <pc:sldMkLst>
          <pc:docMk/>
          <pc:sldMk cId="4006749660" sldId="262"/>
        </pc:sldMkLst>
        <pc:spChg chg="add del">
          <ac:chgData name="Krakeli, Bente" userId="5235af20-1602-4c9e-9e51-b58a6bd63d73" providerId="ADAL" clId="{F256BDB6-6ECC-42A9-8856-87CDA3236750}" dt="2022-03-24T15:15:33.836" v="700" actId="26606"/>
          <ac:spMkLst>
            <pc:docMk/>
            <pc:sldMk cId="4006749660" sldId="262"/>
            <ac:spMk id="8" creationId="{AB8C311F-7253-4AED-9701-7FC0708C41C7}"/>
          </ac:spMkLst>
        </pc:spChg>
        <pc:spChg chg="add del">
          <ac:chgData name="Krakeli, Bente" userId="5235af20-1602-4c9e-9e51-b58a6bd63d73" providerId="ADAL" clId="{F256BDB6-6ECC-42A9-8856-87CDA3236750}" dt="2022-03-24T15:15:33.836" v="700" actId="26606"/>
          <ac:spMkLst>
            <pc:docMk/>
            <pc:sldMk cId="4006749660" sldId="262"/>
            <ac:spMk id="10" creationId="{E2384209-CB15-4CDF-9D31-C44FD9A3F20D}"/>
          </ac:spMkLst>
        </pc:spChg>
        <pc:spChg chg="add del">
          <ac:chgData name="Krakeli, Bente" userId="5235af20-1602-4c9e-9e51-b58a6bd63d73" providerId="ADAL" clId="{F256BDB6-6ECC-42A9-8856-87CDA3236750}" dt="2022-03-24T15:15:33.836" v="700" actId="26606"/>
          <ac:spMkLst>
            <pc:docMk/>
            <pc:sldMk cId="4006749660" sldId="262"/>
            <ac:spMk id="12" creationId="{2633B3B5-CC90-43F0-8714-D31D1F3F0209}"/>
          </ac:spMkLst>
        </pc:spChg>
        <pc:spChg chg="add del">
          <ac:chgData name="Krakeli, Bente" userId="5235af20-1602-4c9e-9e51-b58a6bd63d73" providerId="ADAL" clId="{F256BDB6-6ECC-42A9-8856-87CDA3236750}" dt="2022-03-24T15:15:33.836" v="700" actId="26606"/>
          <ac:spMkLst>
            <pc:docMk/>
            <pc:sldMk cId="4006749660" sldId="262"/>
            <ac:spMk id="14" creationId="{A8D57A06-A426-446D-B02C-A2DC6B62E45E}"/>
          </ac:spMkLst>
        </pc:spChg>
        <pc:spChg chg="add del">
          <ac:chgData name="Krakeli, Bente" userId="5235af20-1602-4c9e-9e51-b58a6bd63d73" providerId="ADAL" clId="{F256BDB6-6ECC-42A9-8856-87CDA3236750}" dt="2022-03-24T15:15:21.475" v="691" actId="26606"/>
          <ac:spMkLst>
            <pc:docMk/>
            <pc:sldMk cId="4006749660" sldId="262"/>
            <ac:spMk id="19" creationId="{1500B4A4-B1F1-41EA-886A-B8A210DBCA3B}"/>
          </ac:spMkLst>
        </pc:spChg>
        <pc:spChg chg="add del">
          <ac:chgData name="Krakeli, Bente" userId="5235af20-1602-4c9e-9e51-b58a6bd63d73" providerId="ADAL" clId="{F256BDB6-6ECC-42A9-8856-87CDA3236750}" dt="2022-03-24T15:15:21.475" v="691" actId="26606"/>
          <ac:spMkLst>
            <pc:docMk/>
            <pc:sldMk cId="4006749660" sldId="262"/>
            <ac:spMk id="21" creationId="{5E55A99C-0BDC-4DBE-8E40-9FA66F629FA1}"/>
          </ac:spMkLst>
        </pc:spChg>
        <pc:spChg chg="add del">
          <ac:chgData name="Krakeli, Bente" userId="5235af20-1602-4c9e-9e51-b58a6bd63d73" providerId="ADAL" clId="{F256BDB6-6ECC-42A9-8856-87CDA3236750}" dt="2022-03-24T15:15:23.292" v="693" actId="26606"/>
          <ac:spMkLst>
            <pc:docMk/>
            <pc:sldMk cId="4006749660" sldId="262"/>
            <ac:spMk id="23" creationId="{7C1E5815-D54C-487F-A054-6D4930ADE3DF}"/>
          </ac:spMkLst>
        </pc:spChg>
        <pc:spChg chg="add del">
          <ac:chgData name="Krakeli, Bente" userId="5235af20-1602-4c9e-9e51-b58a6bd63d73" providerId="ADAL" clId="{F256BDB6-6ECC-42A9-8856-87CDA3236750}" dt="2022-03-24T15:15:23.292" v="693" actId="26606"/>
          <ac:spMkLst>
            <pc:docMk/>
            <pc:sldMk cId="4006749660" sldId="262"/>
            <ac:spMk id="24" creationId="{736F0DFD-0954-464F-BF12-DD2E6F6E0380}"/>
          </ac:spMkLst>
        </pc:spChg>
        <pc:spChg chg="add del">
          <ac:chgData name="Krakeli, Bente" userId="5235af20-1602-4c9e-9e51-b58a6bd63d73" providerId="ADAL" clId="{F256BDB6-6ECC-42A9-8856-87CDA3236750}" dt="2022-03-24T15:15:27.977" v="697" actId="26606"/>
          <ac:spMkLst>
            <pc:docMk/>
            <pc:sldMk cId="4006749660" sldId="262"/>
            <ac:spMk id="25" creationId="{A8D57A06-A426-446D-B02C-A2DC6B62E45E}"/>
          </ac:spMkLst>
        </pc:spChg>
        <pc:spChg chg="add del">
          <ac:chgData name="Krakeli, Bente" userId="5235af20-1602-4c9e-9e51-b58a6bd63d73" providerId="ADAL" clId="{F256BDB6-6ECC-42A9-8856-87CDA3236750}" dt="2022-03-24T15:15:25.555" v="695" actId="26606"/>
          <ac:spMkLst>
            <pc:docMk/>
            <pc:sldMk cId="4006749660" sldId="262"/>
            <ac:spMk id="26" creationId="{2D2B266D-3625-4584-A5C3-7D3F672CFF30}"/>
          </ac:spMkLst>
        </pc:spChg>
        <pc:spChg chg="add del">
          <ac:chgData name="Krakeli, Bente" userId="5235af20-1602-4c9e-9e51-b58a6bd63d73" providerId="ADAL" clId="{F256BDB6-6ECC-42A9-8856-87CDA3236750}" dt="2022-03-24T15:15:25.555" v="695" actId="26606"/>
          <ac:spMkLst>
            <pc:docMk/>
            <pc:sldMk cId="4006749660" sldId="262"/>
            <ac:spMk id="27" creationId="{C463B99A-73EE-4FBB-B7C4-F9F9BCC25C65}"/>
          </ac:spMkLst>
        </pc:spChg>
        <pc:spChg chg="add del">
          <ac:chgData name="Krakeli, Bente" userId="5235af20-1602-4c9e-9e51-b58a6bd63d73" providerId="ADAL" clId="{F256BDB6-6ECC-42A9-8856-87CDA3236750}" dt="2022-03-24T15:15:25.555" v="695" actId="26606"/>
          <ac:spMkLst>
            <pc:docMk/>
            <pc:sldMk cId="4006749660" sldId="262"/>
            <ac:spMk id="28" creationId="{A5D2A5D1-BA0D-47D3-B051-DA7743C46E28}"/>
          </ac:spMkLst>
        </pc:spChg>
        <pc:spChg chg="add del">
          <ac:chgData name="Krakeli, Bente" userId="5235af20-1602-4c9e-9e51-b58a6bd63d73" providerId="ADAL" clId="{F256BDB6-6ECC-42A9-8856-87CDA3236750}" dt="2022-03-24T15:15:27.977" v="697" actId="26606"/>
          <ac:spMkLst>
            <pc:docMk/>
            <pc:sldMk cId="4006749660" sldId="262"/>
            <ac:spMk id="30" creationId="{AB8C311F-7253-4AED-9701-7FC0708C41C7}"/>
          </ac:spMkLst>
        </pc:spChg>
        <pc:spChg chg="add del">
          <ac:chgData name="Krakeli, Bente" userId="5235af20-1602-4c9e-9e51-b58a6bd63d73" providerId="ADAL" clId="{F256BDB6-6ECC-42A9-8856-87CDA3236750}" dt="2022-03-24T15:15:27.977" v="697" actId="26606"/>
          <ac:spMkLst>
            <pc:docMk/>
            <pc:sldMk cId="4006749660" sldId="262"/>
            <ac:spMk id="31" creationId="{FD073016-B734-483B-8953-5BADEE145112}"/>
          </ac:spMkLst>
        </pc:spChg>
        <pc:spChg chg="add del">
          <ac:chgData name="Krakeli, Bente" userId="5235af20-1602-4c9e-9e51-b58a6bd63d73" providerId="ADAL" clId="{F256BDB6-6ECC-42A9-8856-87CDA3236750}" dt="2022-03-24T15:15:27.977" v="697" actId="26606"/>
          <ac:spMkLst>
            <pc:docMk/>
            <pc:sldMk cId="4006749660" sldId="262"/>
            <ac:spMk id="32" creationId="{90A7EAB6-59D3-4325-8DE6-E0CA4009CE53}"/>
          </ac:spMkLst>
        </pc:spChg>
        <pc:spChg chg="add del">
          <ac:chgData name="Krakeli, Bente" userId="5235af20-1602-4c9e-9e51-b58a6bd63d73" providerId="ADAL" clId="{F256BDB6-6ECC-42A9-8856-87CDA3236750}" dt="2022-03-24T15:15:33.789" v="699" actId="26606"/>
          <ac:spMkLst>
            <pc:docMk/>
            <pc:sldMk cId="4006749660" sldId="262"/>
            <ac:spMk id="34" creationId="{DA2E7C1E-2B5A-4BBA-AE51-1CD8C19309D7}"/>
          </ac:spMkLst>
        </pc:spChg>
        <pc:spChg chg="add del">
          <ac:chgData name="Krakeli, Bente" userId="5235af20-1602-4c9e-9e51-b58a6bd63d73" providerId="ADAL" clId="{F256BDB6-6ECC-42A9-8856-87CDA3236750}" dt="2022-03-24T15:15:33.789" v="699" actId="26606"/>
          <ac:spMkLst>
            <pc:docMk/>
            <pc:sldMk cId="4006749660" sldId="262"/>
            <ac:spMk id="35" creationId="{43DF76B1-5174-4FAF-9D19-FFEE98426836}"/>
          </ac:spMkLst>
        </pc:spChg>
        <pc:spChg chg="add">
          <ac:chgData name="Krakeli, Bente" userId="5235af20-1602-4c9e-9e51-b58a6bd63d73" providerId="ADAL" clId="{F256BDB6-6ECC-42A9-8856-87CDA3236750}" dt="2022-03-24T15:15:33.836" v="700" actId="26606"/>
          <ac:spMkLst>
            <pc:docMk/>
            <pc:sldMk cId="4006749660" sldId="262"/>
            <ac:spMk id="37" creationId="{AB8C311F-7253-4AED-9701-7FC0708C41C7}"/>
          </ac:spMkLst>
        </pc:spChg>
        <pc:spChg chg="add">
          <ac:chgData name="Krakeli, Bente" userId="5235af20-1602-4c9e-9e51-b58a6bd63d73" providerId="ADAL" clId="{F256BDB6-6ECC-42A9-8856-87CDA3236750}" dt="2022-03-24T15:15:33.836" v="700" actId="26606"/>
          <ac:spMkLst>
            <pc:docMk/>
            <pc:sldMk cId="4006749660" sldId="262"/>
            <ac:spMk id="38" creationId="{E2384209-CB15-4CDF-9D31-C44FD9A3F20D}"/>
          </ac:spMkLst>
        </pc:spChg>
        <pc:spChg chg="add">
          <ac:chgData name="Krakeli, Bente" userId="5235af20-1602-4c9e-9e51-b58a6bd63d73" providerId="ADAL" clId="{F256BDB6-6ECC-42A9-8856-87CDA3236750}" dt="2022-03-24T15:15:33.836" v="700" actId="26606"/>
          <ac:spMkLst>
            <pc:docMk/>
            <pc:sldMk cId="4006749660" sldId="262"/>
            <ac:spMk id="39" creationId="{2633B3B5-CC90-43F0-8714-D31D1F3F0209}"/>
          </ac:spMkLst>
        </pc:spChg>
        <pc:spChg chg="add">
          <ac:chgData name="Krakeli, Bente" userId="5235af20-1602-4c9e-9e51-b58a6bd63d73" providerId="ADAL" clId="{F256BDB6-6ECC-42A9-8856-87CDA3236750}" dt="2022-03-24T15:15:33.836" v="700" actId="26606"/>
          <ac:spMkLst>
            <pc:docMk/>
            <pc:sldMk cId="4006749660" sldId="262"/>
            <ac:spMk id="40" creationId="{A8D57A06-A426-446D-B02C-A2DC6B62E45E}"/>
          </ac:spMkLst>
        </pc:spChg>
        <pc:graphicFrameChg chg="add mod modGraphic">
          <ac:chgData name="Krakeli, Bente" userId="5235af20-1602-4c9e-9e51-b58a6bd63d73" providerId="ADAL" clId="{F256BDB6-6ECC-42A9-8856-87CDA3236750}" dt="2022-03-24T15:15:33.836" v="700" actId="26606"/>
          <ac:graphicFrameMkLst>
            <pc:docMk/>
            <pc:sldMk cId="4006749660" sldId="262"/>
            <ac:graphicFrameMk id="2" creationId="{6DF1D472-5D70-43B3-96B2-F351E716B5C7}"/>
          </ac:graphicFrameMkLst>
        </pc:graphicFrameChg>
        <pc:graphicFrameChg chg="add mod modGraphic">
          <ac:chgData name="Krakeli, Bente" userId="5235af20-1602-4c9e-9e51-b58a6bd63d73" providerId="ADAL" clId="{F256BDB6-6ECC-42A9-8856-87CDA3236750}" dt="2022-03-24T15:15:33.836" v="700" actId="26606"/>
          <ac:graphicFrameMkLst>
            <pc:docMk/>
            <pc:sldMk cId="4006749660" sldId="262"/>
            <ac:graphicFrameMk id="3" creationId="{B15208CF-C75C-4442-AAC2-C7DA2BE8E9E1}"/>
          </ac:graphicFrameMkLst>
        </pc:graphicFrameChg>
      </pc:sldChg>
      <pc:sldChg chg="addSp delSp modSp new mod">
        <pc:chgData name="Krakeli, Bente" userId="5235af20-1602-4c9e-9e51-b58a6bd63d73" providerId="ADAL" clId="{F256BDB6-6ECC-42A9-8856-87CDA3236750}" dt="2022-03-22T14:15:34.733" v="387" actId="20577"/>
        <pc:sldMkLst>
          <pc:docMk/>
          <pc:sldMk cId="3602196459" sldId="263"/>
        </pc:sldMkLst>
        <pc:spChg chg="add del">
          <ac:chgData name="Krakeli, Bente" userId="5235af20-1602-4c9e-9e51-b58a6bd63d73" providerId="ADAL" clId="{F256BDB6-6ECC-42A9-8856-87CDA3236750}" dt="2022-03-22T14:07:45.722" v="37"/>
          <ac:spMkLst>
            <pc:docMk/>
            <pc:sldMk cId="3602196459" sldId="263"/>
            <ac:spMk id="4" creationId="{2F0A55B4-5CEC-44BE-8940-C308EFCA77AE}"/>
          </ac:spMkLst>
        </pc:spChg>
        <pc:spChg chg="add del">
          <ac:chgData name="Krakeli, Bente" userId="5235af20-1602-4c9e-9e51-b58a6bd63d73" providerId="ADAL" clId="{F256BDB6-6ECC-42A9-8856-87CDA3236750}" dt="2022-03-22T14:07:45.722" v="37"/>
          <ac:spMkLst>
            <pc:docMk/>
            <pc:sldMk cId="3602196459" sldId="263"/>
            <ac:spMk id="5" creationId="{9AA27BCB-DB2C-4B30-BD90-AEFEE0F90C5B}"/>
          </ac:spMkLst>
        </pc:spChg>
        <pc:spChg chg="add mod">
          <ac:chgData name="Krakeli, Bente" userId="5235af20-1602-4c9e-9e51-b58a6bd63d73" providerId="ADAL" clId="{F256BDB6-6ECC-42A9-8856-87CDA3236750}" dt="2022-03-22T14:09:36.190" v="107" actId="1076"/>
          <ac:spMkLst>
            <pc:docMk/>
            <pc:sldMk cId="3602196459" sldId="263"/>
            <ac:spMk id="9" creationId="{9E0E9F63-7384-4C92-B64C-91B1D07B62F1}"/>
          </ac:spMkLst>
        </pc:spChg>
        <pc:spChg chg="add mod">
          <ac:chgData name="Krakeli, Bente" userId="5235af20-1602-4c9e-9e51-b58a6bd63d73" providerId="ADAL" clId="{F256BDB6-6ECC-42A9-8856-87CDA3236750}" dt="2022-03-22T14:15:34.733" v="387" actId="20577"/>
          <ac:spMkLst>
            <pc:docMk/>
            <pc:sldMk cId="3602196459" sldId="263"/>
            <ac:spMk id="11" creationId="{028E146B-82DB-47C4-8FC3-C0E367720087}"/>
          </ac:spMkLst>
        </pc:spChg>
        <pc:picChg chg="add mod">
          <ac:chgData name="Krakeli, Bente" userId="5235af20-1602-4c9e-9e51-b58a6bd63d73" providerId="ADAL" clId="{F256BDB6-6ECC-42A9-8856-87CDA3236750}" dt="2022-03-22T14:06:28.045" v="33" actId="1076"/>
          <ac:picMkLst>
            <pc:docMk/>
            <pc:sldMk cId="3602196459" sldId="263"/>
            <ac:picMk id="2" creationId="{2F5D6E4F-9496-41DF-8489-163E474EDD22}"/>
          </ac:picMkLst>
        </pc:picChg>
        <pc:picChg chg="add mod">
          <ac:chgData name="Krakeli, Bente" userId="5235af20-1602-4c9e-9e51-b58a6bd63d73" providerId="ADAL" clId="{F256BDB6-6ECC-42A9-8856-87CDA3236750}" dt="2022-03-22T14:06:33.771" v="35" actId="1076"/>
          <ac:picMkLst>
            <pc:docMk/>
            <pc:sldMk cId="3602196459" sldId="263"/>
            <ac:picMk id="3" creationId="{8DF4CD26-95BB-464F-BE54-5F48FC38D9AC}"/>
          </ac:picMkLst>
        </pc:picChg>
        <pc:picChg chg="add del">
          <ac:chgData name="Krakeli, Bente" userId="5235af20-1602-4c9e-9e51-b58a6bd63d73" providerId="ADAL" clId="{F256BDB6-6ECC-42A9-8856-87CDA3236750}" dt="2022-03-22T14:07:45.722" v="37"/>
          <ac:picMkLst>
            <pc:docMk/>
            <pc:sldMk cId="3602196459" sldId="263"/>
            <ac:picMk id="2049" creationId="{7B6E3355-B3EB-43B1-8B31-42056BE5C2B3}"/>
          </ac:picMkLst>
        </pc:picChg>
        <pc:picChg chg="add del">
          <ac:chgData name="Krakeli, Bente" userId="5235af20-1602-4c9e-9e51-b58a6bd63d73" providerId="ADAL" clId="{F256BDB6-6ECC-42A9-8856-87CDA3236750}" dt="2022-03-22T14:07:45.722" v="37"/>
          <ac:picMkLst>
            <pc:docMk/>
            <pc:sldMk cId="3602196459" sldId="263"/>
            <ac:picMk id="2050" creationId="{8D6F5B92-F92F-4E6B-ACDC-1DD3E52991F0}"/>
          </ac:picMkLst>
        </pc:picChg>
      </pc:sldChg>
      <pc:sldChg chg="addSp delSp modSp new mod">
        <pc:chgData name="Krakeli, Bente" userId="5235af20-1602-4c9e-9e51-b58a6bd63d73" providerId="ADAL" clId="{F256BDB6-6ECC-42A9-8856-87CDA3236750}" dt="2022-03-24T12:59:53.981" v="476" actId="13822"/>
        <pc:sldMkLst>
          <pc:docMk/>
          <pc:sldMk cId="3242675340" sldId="264"/>
        </pc:sldMkLst>
        <pc:spChg chg="add mod">
          <ac:chgData name="Krakeli, Bente" userId="5235af20-1602-4c9e-9e51-b58a6bd63d73" providerId="ADAL" clId="{F256BDB6-6ECC-42A9-8856-87CDA3236750}" dt="2022-03-24T12:59:50.508" v="475" actId="13822"/>
          <ac:spMkLst>
            <pc:docMk/>
            <pc:sldMk cId="3242675340" sldId="264"/>
            <ac:spMk id="4" creationId="{48D89E1C-CD75-4EC5-AD43-918996E8EB5E}"/>
          </ac:spMkLst>
        </pc:spChg>
        <pc:spChg chg="add mod">
          <ac:chgData name="Krakeli, Bente" userId="5235af20-1602-4c9e-9e51-b58a6bd63d73" providerId="ADAL" clId="{F256BDB6-6ECC-42A9-8856-87CDA3236750}" dt="2022-03-24T12:59:53.981" v="476" actId="13822"/>
          <ac:spMkLst>
            <pc:docMk/>
            <pc:sldMk cId="3242675340" sldId="264"/>
            <ac:spMk id="6" creationId="{74AB670C-5D79-43FC-9C19-59767E9308CD}"/>
          </ac:spMkLst>
        </pc:spChg>
        <pc:picChg chg="add del mod">
          <ac:chgData name="Krakeli, Bente" userId="5235af20-1602-4c9e-9e51-b58a6bd63d73" providerId="ADAL" clId="{F256BDB6-6ECC-42A9-8856-87CDA3236750}" dt="2022-03-24T12:58:54.962" v="467" actId="478"/>
          <ac:picMkLst>
            <pc:docMk/>
            <pc:sldMk cId="3242675340" sldId="264"/>
            <ac:picMk id="7" creationId="{810F9AEF-334D-45A9-A8F6-8DE9FB93BFE2}"/>
          </ac:picMkLst>
        </pc:picChg>
        <pc:picChg chg="add mod">
          <ac:chgData name="Krakeli, Bente" userId="5235af20-1602-4c9e-9e51-b58a6bd63d73" providerId="ADAL" clId="{F256BDB6-6ECC-42A9-8856-87CDA3236750}" dt="2022-03-24T12:59:21.335" v="474" actId="1076"/>
          <ac:picMkLst>
            <pc:docMk/>
            <pc:sldMk cId="3242675340" sldId="264"/>
            <ac:picMk id="8" creationId="{7D5C32AD-0EF5-4F16-85DB-DC7053B60831}"/>
          </ac:picMkLst>
        </pc:picChg>
        <pc:picChg chg="add del mod">
          <ac:chgData name="Krakeli, Bente" userId="5235af20-1602-4c9e-9e51-b58a6bd63d73" providerId="ADAL" clId="{F256BDB6-6ECC-42A9-8856-87CDA3236750}" dt="2022-03-24T12:57:51.620" v="457" actId="21"/>
          <ac:picMkLst>
            <pc:docMk/>
            <pc:sldMk cId="3242675340" sldId="264"/>
            <ac:picMk id="1026" creationId="{547EBA16-3A45-4E2B-B2B3-CD8C88CF27C7}"/>
          </ac:picMkLst>
        </pc:picChg>
      </pc:sldChg>
      <pc:sldChg chg="addSp delSp modSp new mod">
        <pc:chgData name="Krakeli, Bente" userId="5235af20-1602-4c9e-9e51-b58a6bd63d73" providerId="ADAL" clId="{F256BDB6-6ECC-42A9-8856-87CDA3236750}" dt="2022-03-24T13:04:41.017" v="530" actId="1440"/>
        <pc:sldMkLst>
          <pc:docMk/>
          <pc:sldMk cId="63184655" sldId="265"/>
        </pc:sldMkLst>
        <pc:spChg chg="add mod">
          <ac:chgData name="Krakeli, Bente" userId="5235af20-1602-4c9e-9e51-b58a6bd63d73" providerId="ADAL" clId="{F256BDB6-6ECC-42A9-8856-87CDA3236750}" dt="2022-03-24T13:01:43.268" v="506" actId="122"/>
          <ac:spMkLst>
            <pc:docMk/>
            <pc:sldMk cId="63184655" sldId="265"/>
            <ac:spMk id="3" creationId="{06DD2458-0C40-47D5-A2F0-5797FCA9F38A}"/>
          </ac:spMkLst>
        </pc:spChg>
        <pc:spChg chg="add mod">
          <ac:chgData name="Krakeli, Bente" userId="5235af20-1602-4c9e-9e51-b58a6bd63d73" providerId="ADAL" clId="{F256BDB6-6ECC-42A9-8856-87CDA3236750}" dt="2022-03-24T13:03:15.152" v="526" actId="1076"/>
          <ac:spMkLst>
            <pc:docMk/>
            <pc:sldMk cId="63184655" sldId="265"/>
            <ac:spMk id="5" creationId="{5F933447-9771-4625-8F42-B9AA37FD1DD6}"/>
          </ac:spMkLst>
        </pc:spChg>
        <pc:spChg chg="add mod">
          <ac:chgData name="Krakeli, Bente" userId="5235af20-1602-4c9e-9e51-b58a6bd63d73" providerId="ADAL" clId="{F256BDB6-6ECC-42A9-8856-87CDA3236750}" dt="2022-03-24T13:04:31.428" v="529" actId="115"/>
          <ac:spMkLst>
            <pc:docMk/>
            <pc:sldMk cId="63184655" sldId="265"/>
            <ac:spMk id="7" creationId="{BEED5D6B-83FA-4195-81AB-5175E7CE7951}"/>
          </ac:spMkLst>
        </pc:spChg>
        <pc:picChg chg="add del mod">
          <ac:chgData name="Krakeli, Bente" userId="5235af20-1602-4c9e-9e51-b58a6bd63d73" providerId="ADAL" clId="{F256BDB6-6ECC-42A9-8856-87CDA3236750}" dt="2022-03-24T12:57:42.112" v="455" actId="21"/>
          <ac:picMkLst>
            <pc:docMk/>
            <pc:sldMk cId="63184655" sldId="265"/>
            <ac:picMk id="9" creationId="{3158E847-75A2-45EA-A461-E84EBC02EF5F}"/>
          </ac:picMkLst>
        </pc:picChg>
        <pc:picChg chg="add mod">
          <ac:chgData name="Krakeli, Bente" userId="5235af20-1602-4c9e-9e51-b58a6bd63d73" providerId="ADAL" clId="{F256BDB6-6ECC-42A9-8856-87CDA3236750}" dt="2022-03-24T13:04:41.017" v="530" actId="1440"/>
          <ac:picMkLst>
            <pc:docMk/>
            <pc:sldMk cId="63184655" sldId="265"/>
            <ac:picMk id="10" creationId="{7C3CA85C-B0B6-4207-BC6A-7B2A5A90537A}"/>
          </ac:picMkLst>
        </pc:picChg>
      </pc:sldChg>
      <pc:sldChg chg="addSp delSp modSp new mod setBg">
        <pc:chgData name="Krakeli, Bente" userId="5235af20-1602-4c9e-9e51-b58a6bd63d73" providerId="ADAL" clId="{F256BDB6-6ECC-42A9-8856-87CDA3236750}" dt="2022-03-24T13:03:34.856" v="527" actId="26606"/>
        <pc:sldMkLst>
          <pc:docMk/>
          <pc:sldMk cId="327204347" sldId="266"/>
        </pc:sldMkLst>
        <pc:spChg chg="add del">
          <ac:chgData name="Krakeli, Bente" userId="5235af20-1602-4c9e-9e51-b58a6bd63d73" providerId="ADAL" clId="{F256BDB6-6ECC-42A9-8856-87CDA3236750}" dt="2022-03-24T12:51:05.457" v="450" actId="22"/>
          <ac:spMkLst>
            <pc:docMk/>
            <pc:sldMk cId="327204347" sldId="266"/>
            <ac:spMk id="3" creationId="{59DE0026-4F50-4143-A876-5AE899FFD722}"/>
          </ac:spMkLst>
        </pc:spChg>
        <pc:spChg chg="add del">
          <ac:chgData name="Krakeli, Bente" userId="5235af20-1602-4c9e-9e51-b58a6bd63d73" providerId="ADAL" clId="{F256BDB6-6ECC-42A9-8856-87CDA3236750}" dt="2022-03-24T13:03:34.856" v="527" actId="26606"/>
          <ac:spMkLst>
            <pc:docMk/>
            <pc:sldMk cId="327204347" sldId="266"/>
            <ac:spMk id="9" creationId="{01D0AF59-99C3-4251-AB9A-C966C6AD4400}"/>
          </ac:spMkLst>
        </pc:spChg>
        <pc:spChg chg="add del">
          <ac:chgData name="Krakeli, Bente" userId="5235af20-1602-4c9e-9e51-b58a6bd63d73" providerId="ADAL" clId="{F256BDB6-6ECC-42A9-8856-87CDA3236750}" dt="2022-03-24T13:03:34.856" v="527" actId="26606"/>
          <ac:spMkLst>
            <pc:docMk/>
            <pc:sldMk cId="327204347" sldId="266"/>
            <ac:spMk id="11" creationId="{1855405F-37A2-4869-9154-F8BE3BECE6C3}"/>
          </ac:spMkLst>
        </pc:spChg>
        <pc:spChg chg="add">
          <ac:chgData name="Krakeli, Bente" userId="5235af20-1602-4c9e-9e51-b58a6bd63d73" providerId="ADAL" clId="{F256BDB6-6ECC-42A9-8856-87CDA3236750}" dt="2022-03-24T13:03:34.856" v="527" actId="26606"/>
          <ac:spMkLst>
            <pc:docMk/>
            <pc:sldMk cId="327204347" sldId="266"/>
            <ac:spMk id="16" creationId="{F3060C83-F051-4F0E-ABAD-AA0DFC48B218}"/>
          </ac:spMkLst>
        </pc:spChg>
        <pc:spChg chg="add">
          <ac:chgData name="Krakeli, Bente" userId="5235af20-1602-4c9e-9e51-b58a6bd63d73" providerId="ADAL" clId="{F256BDB6-6ECC-42A9-8856-87CDA3236750}" dt="2022-03-24T13:03:34.856" v="527" actId="26606"/>
          <ac:spMkLst>
            <pc:docMk/>
            <pc:sldMk cId="327204347" sldId="266"/>
            <ac:spMk id="18" creationId="{83C98ABE-055B-441F-B07E-44F97F083C39}"/>
          </ac:spMkLst>
        </pc:spChg>
        <pc:spChg chg="add">
          <ac:chgData name="Krakeli, Bente" userId="5235af20-1602-4c9e-9e51-b58a6bd63d73" providerId="ADAL" clId="{F256BDB6-6ECC-42A9-8856-87CDA3236750}" dt="2022-03-24T13:03:34.856" v="527" actId="26606"/>
          <ac:spMkLst>
            <pc:docMk/>
            <pc:sldMk cId="327204347" sldId="266"/>
            <ac:spMk id="20" creationId="{29FDB030-9B49-4CED-8CCD-4D99382388AC}"/>
          </ac:spMkLst>
        </pc:spChg>
        <pc:spChg chg="add">
          <ac:chgData name="Krakeli, Bente" userId="5235af20-1602-4c9e-9e51-b58a6bd63d73" providerId="ADAL" clId="{F256BDB6-6ECC-42A9-8856-87CDA3236750}" dt="2022-03-24T13:03:34.856" v="527" actId="26606"/>
          <ac:spMkLst>
            <pc:docMk/>
            <pc:sldMk cId="327204347" sldId="266"/>
            <ac:spMk id="22" creationId="{3783CA14-24A1-485C-8B30-D6A5D87987AD}"/>
          </ac:spMkLst>
        </pc:spChg>
        <pc:spChg chg="add">
          <ac:chgData name="Krakeli, Bente" userId="5235af20-1602-4c9e-9e51-b58a6bd63d73" providerId="ADAL" clId="{F256BDB6-6ECC-42A9-8856-87CDA3236750}" dt="2022-03-24T13:03:34.856" v="527" actId="26606"/>
          <ac:spMkLst>
            <pc:docMk/>
            <pc:sldMk cId="327204347" sldId="266"/>
            <ac:spMk id="24" creationId="{9A97C86A-04D6-40F7-AE84-31AB43E6A846}"/>
          </ac:spMkLst>
        </pc:spChg>
        <pc:spChg chg="add">
          <ac:chgData name="Krakeli, Bente" userId="5235af20-1602-4c9e-9e51-b58a6bd63d73" providerId="ADAL" clId="{F256BDB6-6ECC-42A9-8856-87CDA3236750}" dt="2022-03-24T13:03:34.856" v="527" actId="26606"/>
          <ac:spMkLst>
            <pc:docMk/>
            <pc:sldMk cId="327204347" sldId="266"/>
            <ac:spMk id="26" creationId="{FF9F2414-84E8-453E-B1F3-389FDE8192D9}"/>
          </ac:spMkLst>
        </pc:spChg>
        <pc:spChg chg="add">
          <ac:chgData name="Krakeli, Bente" userId="5235af20-1602-4c9e-9e51-b58a6bd63d73" providerId="ADAL" clId="{F256BDB6-6ECC-42A9-8856-87CDA3236750}" dt="2022-03-24T13:03:34.856" v="527" actId="26606"/>
          <ac:spMkLst>
            <pc:docMk/>
            <pc:sldMk cId="327204347" sldId="266"/>
            <ac:spMk id="28" creationId="{3ECA69A1-7536-43AC-85EF-C7106179F5ED}"/>
          </ac:spMkLst>
        </pc:spChg>
        <pc:graphicFrameChg chg="add mod modGraphic">
          <ac:chgData name="Krakeli, Bente" userId="5235af20-1602-4c9e-9e51-b58a6bd63d73" providerId="ADAL" clId="{F256BDB6-6ECC-42A9-8856-87CDA3236750}" dt="2022-03-24T13:03:34.856" v="527" actId="26606"/>
          <ac:graphicFrameMkLst>
            <pc:docMk/>
            <pc:sldMk cId="327204347" sldId="266"/>
            <ac:graphicFrameMk id="4" creationId="{25678EDA-8108-4162-A585-1C0C2FA303E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D39BB9-21C3-46B8-9F75-7C930FD1CB1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02F7D99-3E78-4C75-A0A0-3B380D0F7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C128E9A-808C-4B5A-BE98-3EDFE613D9F1}"/>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5" name="Plassholder for bunntekst 4">
            <a:extLst>
              <a:ext uri="{FF2B5EF4-FFF2-40B4-BE49-F238E27FC236}">
                <a16:creationId xmlns:a16="http://schemas.microsoft.com/office/drawing/2014/main" id="{943F943B-7565-45D6-9E47-2537B51A3E6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939A3F1-A1CD-46C1-898A-C0E751F142C0}"/>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73564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A7A6F9-45F0-4199-88C3-86D5DA98786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AB3A9C8-CC48-4C2B-8B1E-453B8F85D25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0D283E0-412D-4ABF-A29E-771FCC94EB73}"/>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5" name="Plassholder for bunntekst 4">
            <a:extLst>
              <a:ext uri="{FF2B5EF4-FFF2-40B4-BE49-F238E27FC236}">
                <a16:creationId xmlns:a16="http://schemas.microsoft.com/office/drawing/2014/main" id="{DEB666C4-482B-40DE-8658-5A29804707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BCF6B4-F9C5-4287-AA12-259EB8C2309E}"/>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339679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9865F07-681A-4DF4-95AF-F89A5C5A1DE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9F792D0-3825-4B54-81EC-ADF65DA2FAC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5ACA3EF-EBCE-4A34-955B-39DB5B8A811F}"/>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5" name="Plassholder for bunntekst 4">
            <a:extLst>
              <a:ext uri="{FF2B5EF4-FFF2-40B4-BE49-F238E27FC236}">
                <a16:creationId xmlns:a16="http://schemas.microsoft.com/office/drawing/2014/main" id="{C522B0E9-79D6-485D-B6E8-C3D1EA431EB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F151165-DDD7-472E-9A6E-AAB0A104A26A}"/>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65725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3FACD6-3A32-4F5D-8609-86DB7EC8F7B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A47D459-124D-4500-AC72-858B6F3AE1B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552030-D13C-4D15-B8F1-F1B04487A5B5}"/>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5" name="Plassholder for bunntekst 4">
            <a:extLst>
              <a:ext uri="{FF2B5EF4-FFF2-40B4-BE49-F238E27FC236}">
                <a16:creationId xmlns:a16="http://schemas.microsoft.com/office/drawing/2014/main" id="{9CE0C7C6-D8F8-4FF1-ADC6-3C42DBFA0D6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2A1D9C-94C3-4E88-85A5-F130AE2396AB}"/>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236270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EBA8D5-71EC-4A7B-9EE6-1E33EE7FC56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77E8E1A-A0D8-451E-84FC-5B74802E1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B61D87E-871C-4D10-A380-36B929341D68}"/>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5" name="Plassholder for bunntekst 4">
            <a:extLst>
              <a:ext uri="{FF2B5EF4-FFF2-40B4-BE49-F238E27FC236}">
                <a16:creationId xmlns:a16="http://schemas.microsoft.com/office/drawing/2014/main" id="{EC8D5030-0B02-450A-9094-0DD1FF78C7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5E40A4-142F-4322-A78A-C74570DABB7A}"/>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77721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6E788-D6A4-4213-A2DC-F809B2F325E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D7BEDB2-6220-4BFD-9983-2E80B4B150C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DE009B-DEEE-4528-B718-5B886BC8576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8902F2B-759C-4DF1-8927-615152AAC57B}"/>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6" name="Plassholder for bunntekst 5">
            <a:extLst>
              <a:ext uri="{FF2B5EF4-FFF2-40B4-BE49-F238E27FC236}">
                <a16:creationId xmlns:a16="http://schemas.microsoft.com/office/drawing/2014/main" id="{D532CAE0-83B9-4512-A8F2-58469C996C4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49C0EF2-6739-41CE-863A-9BA22EE7EB8C}"/>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243484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B5BD47-1FC1-4A68-B976-F9D9BF8B2C0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F4F84C6-5FB1-44E5-A480-09B0E9E42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5380377-A935-4DE1-B9A3-1C26D00DECD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34995CF-3ED9-42C6-9FC2-E4455A839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C373027-9C80-4A9F-B754-39EA7B3C3A3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78A1338-0E61-4BF5-AD8D-BE766DA7BB0C}"/>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8" name="Plassholder for bunntekst 7">
            <a:extLst>
              <a:ext uri="{FF2B5EF4-FFF2-40B4-BE49-F238E27FC236}">
                <a16:creationId xmlns:a16="http://schemas.microsoft.com/office/drawing/2014/main" id="{5E89446C-D477-4A90-872F-FE5A50E3BE1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AE325D4-9EBB-44B6-AF19-DB3C779391A0}"/>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218434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25C25F-D0BA-45B1-9459-CD33DC8F930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859CD40-F652-4B65-A884-5F136A9FBE0E}"/>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4" name="Plassholder for bunntekst 3">
            <a:extLst>
              <a:ext uri="{FF2B5EF4-FFF2-40B4-BE49-F238E27FC236}">
                <a16:creationId xmlns:a16="http://schemas.microsoft.com/office/drawing/2014/main" id="{51FF02CE-7987-4713-9175-11EEC4E63BB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019812E-51E8-4DCA-8EE5-9B5663C0F621}"/>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300931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9DF5A5B-EFCC-4868-B4C8-DD5E4D2AA895}"/>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3" name="Plassholder for bunntekst 2">
            <a:extLst>
              <a:ext uri="{FF2B5EF4-FFF2-40B4-BE49-F238E27FC236}">
                <a16:creationId xmlns:a16="http://schemas.microsoft.com/office/drawing/2014/main" id="{3C748CCA-FFB6-418A-BDAC-71F5953EE51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EDFC102-8EA9-49C3-BE36-8A91516D9467}"/>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2035319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5E30BF-B6B0-4011-BD07-7AB9ADD1477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570669B-ACE6-4C19-B286-EFF97E7F4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9824827-C413-4B51-BFF6-E08143E0A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28F5BAE-78E0-4714-8EB7-E95EF60179AD}"/>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6" name="Plassholder for bunntekst 5">
            <a:extLst>
              <a:ext uri="{FF2B5EF4-FFF2-40B4-BE49-F238E27FC236}">
                <a16:creationId xmlns:a16="http://schemas.microsoft.com/office/drawing/2014/main" id="{2965970F-08FB-42E7-A8C6-CCB4798424E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9F4CDF8-ED25-4EE5-B589-11AECAEC82D9}"/>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212555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FE3D91-09A7-4157-A97B-83BEA58D410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838862B-F9A7-4391-A3E2-4639FD3CC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8FA8721-3942-4D1A-92B0-42E70759D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2CB40E-2F27-4E1D-855B-8FD54AEAF370}"/>
              </a:ext>
            </a:extLst>
          </p:cNvPr>
          <p:cNvSpPr>
            <a:spLocks noGrp="1"/>
          </p:cNvSpPr>
          <p:nvPr>
            <p:ph type="dt" sz="half" idx="10"/>
          </p:nvPr>
        </p:nvSpPr>
        <p:spPr/>
        <p:txBody>
          <a:bodyPr/>
          <a:lstStyle/>
          <a:p>
            <a:fld id="{FFAB2172-4C09-478C-A305-13FCBB9CA57F}" type="datetimeFigureOut">
              <a:rPr lang="nb-NO" smtClean="0"/>
              <a:t>24.03.2022</a:t>
            </a:fld>
            <a:endParaRPr lang="nb-NO"/>
          </a:p>
        </p:txBody>
      </p:sp>
      <p:sp>
        <p:nvSpPr>
          <p:cNvPr id="6" name="Plassholder for bunntekst 5">
            <a:extLst>
              <a:ext uri="{FF2B5EF4-FFF2-40B4-BE49-F238E27FC236}">
                <a16:creationId xmlns:a16="http://schemas.microsoft.com/office/drawing/2014/main" id="{2897C744-A19C-40B0-B40D-4821E26375D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A714E29-BEBA-4213-BC91-03C91EE12577}"/>
              </a:ext>
            </a:extLst>
          </p:cNvPr>
          <p:cNvSpPr>
            <a:spLocks noGrp="1"/>
          </p:cNvSpPr>
          <p:nvPr>
            <p:ph type="sldNum" sz="quarter" idx="12"/>
          </p:nvPr>
        </p:nvSpPr>
        <p:spPr/>
        <p:txBody>
          <a:bodyPr/>
          <a:lstStyle/>
          <a:p>
            <a:fld id="{A3C3AF70-770F-4F43-A9EE-6BA356D851E1}" type="slidenum">
              <a:rPr lang="nb-NO" smtClean="0"/>
              <a:t>‹#›</a:t>
            </a:fld>
            <a:endParaRPr lang="nb-NO"/>
          </a:p>
        </p:txBody>
      </p:sp>
    </p:spTree>
    <p:extLst>
      <p:ext uri="{BB962C8B-B14F-4D97-AF65-F5344CB8AC3E}">
        <p14:creationId xmlns:p14="http://schemas.microsoft.com/office/powerpoint/2010/main" val="7385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0467FDD-A8B0-4BD9-B830-D609D306F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6713E86-AB5C-43F1-849B-0DB147D3B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A7A45BF-92BF-4EA6-8FFA-90DD6751B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2172-4C09-478C-A305-13FCBB9CA57F}" type="datetimeFigureOut">
              <a:rPr lang="nb-NO" smtClean="0"/>
              <a:t>24.03.2022</a:t>
            </a:fld>
            <a:endParaRPr lang="nb-NO"/>
          </a:p>
        </p:txBody>
      </p:sp>
      <p:sp>
        <p:nvSpPr>
          <p:cNvPr id="5" name="Plassholder for bunntekst 4">
            <a:extLst>
              <a:ext uri="{FF2B5EF4-FFF2-40B4-BE49-F238E27FC236}">
                <a16:creationId xmlns:a16="http://schemas.microsoft.com/office/drawing/2014/main" id="{F56A49F2-3129-4622-97A6-1A749D27B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6ED6974-6C4D-40CE-B82B-386E166DE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3AF70-770F-4F43-A9EE-6BA356D851E1}" type="slidenum">
              <a:rPr lang="nb-NO" smtClean="0"/>
              <a:t>‹#›</a:t>
            </a:fld>
            <a:endParaRPr lang="nb-NO"/>
          </a:p>
        </p:txBody>
      </p:sp>
    </p:spTree>
    <p:extLst>
      <p:ext uri="{BB962C8B-B14F-4D97-AF65-F5344CB8AC3E}">
        <p14:creationId xmlns:p14="http://schemas.microsoft.com/office/powerpoint/2010/main" val="197597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sunndal.kommune.no/tjenester/kultur-idrett-og-fritid/frivillighetens-ar-202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minne2022.no/"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www.friidrett.no/link/426ecca74f8c40259962995d2a406b13.aspx" TargetMode="External"/><Relationship Id="rId2" Type="http://schemas.openxmlformats.org/officeDocument/2006/relationships/hyperlink" Target="https://frivillighetensar.no/"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2CCAD51-7C26-46CF-8A45-9849A0304190}"/>
              </a:ext>
            </a:extLst>
          </p:cNvPr>
          <p:cNvSpPr>
            <a:spLocks noGrp="1"/>
          </p:cNvSpPr>
          <p:nvPr>
            <p:ph type="title"/>
          </p:nvPr>
        </p:nvSpPr>
        <p:spPr/>
        <p:txBody>
          <a:bodyPr>
            <a:normAutofit/>
          </a:bodyPr>
          <a:lstStyle/>
          <a:p>
            <a:pPr algn="ctr"/>
            <a:r>
              <a:rPr lang="nb-NO" sz="4800" b="1" dirty="0">
                <a:solidFill>
                  <a:srgbClr val="002060"/>
                </a:solidFill>
              </a:rPr>
              <a:t>Møre og Romsdal Friidrettskrets</a:t>
            </a:r>
            <a:br>
              <a:rPr lang="nb-NO" sz="4800" b="1" dirty="0">
                <a:solidFill>
                  <a:srgbClr val="002060"/>
                </a:solidFill>
              </a:rPr>
            </a:br>
            <a:r>
              <a:rPr lang="nb-NO" sz="3600" b="1" dirty="0"/>
              <a:t>Klubbmøte lørdag 26. mars</a:t>
            </a:r>
            <a:endParaRPr lang="nb-NO" sz="4800" b="1" dirty="0">
              <a:solidFill>
                <a:srgbClr val="002060"/>
              </a:solidFill>
            </a:endParaRPr>
          </a:p>
        </p:txBody>
      </p:sp>
      <p:pic>
        <p:nvPicPr>
          <p:cNvPr id="7" name="Bilde 6" descr="Et bilde som inneholder tekst, gress, utendørs, person&#10;&#10;Automatisk generert beskrivelse">
            <a:extLst>
              <a:ext uri="{FF2B5EF4-FFF2-40B4-BE49-F238E27FC236}">
                <a16:creationId xmlns:a16="http://schemas.microsoft.com/office/drawing/2014/main" id="{21534639-14D7-49CD-86A0-18547006B7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284" y="2879045"/>
            <a:ext cx="4842510" cy="2781935"/>
          </a:xfrm>
          <a:prstGeom prst="rect">
            <a:avLst/>
          </a:prstGeom>
          <a:solidFill>
            <a:srgbClr val="FFFFFF">
              <a:shade val="85000"/>
            </a:srgbClr>
          </a:solidFill>
          <a:ln w="57150" cap="rnd">
            <a:solidFill>
              <a:srgbClr val="FFCC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Bilde 7">
            <a:extLst>
              <a:ext uri="{FF2B5EF4-FFF2-40B4-BE49-F238E27FC236}">
                <a16:creationId xmlns:a16="http://schemas.microsoft.com/office/drawing/2014/main" id="{97C7784A-8DF6-4ECA-96A5-28B355996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25425"/>
            <a:ext cx="1526830" cy="1325563"/>
          </a:xfrm>
          <a:prstGeom prst="rect">
            <a:avLst/>
          </a:prstGeom>
        </p:spPr>
      </p:pic>
    </p:spTree>
    <p:extLst>
      <p:ext uri="{BB962C8B-B14F-4D97-AF65-F5344CB8AC3E}">
        <p14:creationId xmlns:p14="http://schemas.microsoft.com/office/powerpoint/2010/main" val="167353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6DD2458-0C40-47D5-A2F0-5797FCA9F38A}"/>
              </a:ext>
            </a:extLst>
          </p:cNvPr>
          <p:cNvSpPr txBox="1"/>
          <p:nvPr/>
        </p:nvSpPr>
        <p:spPr>
          <a:xfrm>
            <a:off x="2420914" y="409582"/>
            <a:ext cx="7855200" cy="939168"/>
          </a:xfrm>
          <a:prstGeom prst="rect">
            <a:avLst/>
          </a:prstGeom>
          <a:noFill/>
        </p:spPr>
        <p:txBody>
          <a:bodyPr wrap="square">
            <a:spAutoFit/>
          </a:bodyPr>
          <a:lstStyle/>
          <a:p>
            <a:pPr>
              <a:lnSpc>
                <a:spcPct val="107000"/>
              </a:lnSpc>
              <a:spcAft>
                <a:spcPts val="800"/>
              </a:spcAft>
            </a:pPr>
            <a:r>
              <a:rPr lang="nb-NO"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Møre og Romsdal </a:t>
            </a:r>
            <a:r>
              <a:rPr lang="nb-NO"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Vår veke - </a:t>
            </a:r>
            <a:r>
              <a:rPr lang="nb-NO"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Frivilligheita</a:t>
            </a:r>
            <a:r>
              <a:rPr lang="nb-NO"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sitt år 2022 </a:t>
            </a:r>
          </a:p>
          <a:p>
            <a:pPr algn="ct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Vaffelfesten 2022 – Sammen gir vi en vaffel tilbake til de frivillige</a:t>
            </a:r>
          </a:p>
        </p:txBody>
      </p:sp>
      <p:sp>
        <p:nvSpPr>
          <p:cNvPr id="5" name="TekstSylinder 4">
            <a:extLst>
              <a:ext uri="{FF2B5EF4-FFF2-40B4-BE49-F238E27FC236}">
                <a16:creationId xmlns:a16="http://schemas.microsoft.com/office/drawing/2014/main" id="{5F933447-9771-4625-8F42-B9AA37FD1DD6}"/>
              </a:ext>
            </a:extLst>
          </p:cNvPr>
          <p:cNvSpPr txBox="1"/>
          <p:nvPr/>
        </p:nvSpPr>
        <p:spPr>
          <a:xfrm>
            <a:off x="4441372" y="4282891"/>
            <a:ext cx="6644639" cy="16614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nb-NO" sz="1600" b="1" dirty="0">
                <a:effectLst/>
                <a:latin typeface="Calibri" panose="020F0502020204030204" pitchFamily="34" charset="0"/>
                <a:ea typeface="Calibri" panose="020F0502020204030204" pitchFamily="34" charset="0"/>
                <a:cs typeface="Times New Roman" panose="02020603050405020304" pitchFamily="18" charset="0"/>
              </a:rPr>
              <a:t>Beskrivelse av prosjektet – </a:t>
            </a:r>
            <a:r>
              <a:rPr lang="nb-NO" sz="1600" dirty="0">
                <a:effectLst/>
                <a:latin typeface="Calibri" panose="020F0502020204030204" pitchFamily="34" charset="0"/>
                <a:ea typeface="Calibri" panose="020F0502020204030204" pitchFamily="34" charset="0"/>
                <a:cs typeface="Times New Roman" panose="02020603050405020304" pitchFamily="18" charset="0"/>
              </a:rPr>
              <a:t>Sammen</a:t>
            </a:r>
            <a:r>
              <a:rPr lang="nb-NO" sz="1600" b="1" dirty="0">
                <a:effectLst/>
                <a:latin typeface="Calibri" panose="020F0502020204030204" pitchFamily="34" charset="0"/>
                <a:ea typeface="Calibri" panose="020F0502020204030204" pitchFamily="34" charset="0"/>
                <a:cs typeface="Times New Roman" panose="02020603050405020304" pitchFamily="18" charset="0"/>
              </a:rPr>
              <a:t> </a:t>
            </a:r>
            <a:r>
              <a:rPr lang="nb-NO" sz="1600" dirty="0">
                <a:effectLst/>
                <a:latin typeface="Calibri" panose="020F0502020204030204" pitchFamily="34" charset="0"/>
                <a:ea typeface="Calibri" panose="020F0502020204030204" pitchFamily="34" charset="0"/>
                <a:cs typeface="Times New Roman" panose="02020603050405020304" pitchFamily="18" charset="0"/>
              </a:rPr>
              <a:t>inviterer vi til omvendt vaffelfest for frivilligheten i hele Møre og Romsdal. I forbindelse «Vår Veke» i Frivillighetens år kjører vi vaffelekspresser gjennom fylket i uke 23, og denne gangen for å servere de som alltid stiller opp: frivilligheten selv. Vaffelekspressen er et gassdrevent vaffelapparat som kan steke opptil 150 vafler i timen, det kommer til å være to stykker som reiser til ulike kommuner hver dag.</a:t>
            </a:r>
          </a:p>
        </p:txBody>
      </p:sp>
      <p:sp>
        <p:nvSpPr>
          <p:cNvPr id="7" name="TekstSylinder 6">
            <a:extLst>
              <a:ext uri="{FF2B5EF4-FFF2-40B4-BE49-F238E27FC236}">
                <a16:creationId xmlns:a16="http://schemas.microsoft.com/office/drawing/2014/main" id="{BEED5D6B-83FA-4195-81AB-5175E7CE7951}"/>
              </a:ext>
            </a:extLst>
          </p:cNvPr>
          <p:cNvSpPr txBox="1"/>
          <p:nvPr/>
        </p:nvSpPr>
        <p:spPr>
          <a:xfrm>
            <a:off x="705395" y="1553263"/>
            <a:ext cx="10380616" cy="239354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Det legges til rette for en vaffelstafett gjennom Møre og Romsdal, fylt med lokale tog, aktiviteter og feiring av frivilligheten. </a:t>
            </a:r>
            <a:r>
              <a:rPr lang="nb-NO" sz="1600" b="1" u="sng" dirty="0">
                <a:effectLst/>
                <a:latin typeface="Calibri" panose="020F0502020204030204" pitchFamily="34" charset="0"/>
                <a:ea typeface="Calibri" panose="020F0502020204030204" pitchFamily="34" charset="0"/>
                <a:cs typeface="Times New Roman" panose="02020603050405020304" pitchFamily="18" charset="0"/>
              </a:rPr>
              <a:t>Hver dag i uke 23 </a:t>
            </a:r>
            <a:r>
              <a:rPr lang="nb-NO" sz="1600" dirty="0">
                <a:effectLst/>
                <a:latin typeface="Calibri" panose="020F0502020204030204" pitchFamily="34" charset="0"/>
                <a:ea typeface="Calibri" panose="020F0502020204030204" pitchFamily="34" charset="0"/>
                <a:cs typeface="Times New Roman" panose="02020603050405020304" pitchFamily="18" charset="0"/>
              </a:rPr>
              <a:t>starter et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frivilligtog</a:t>
            </a:r>
            <a:r>
              <a:rPr lang="nb-NO" sz="1600" dirty="0">
                <a:effectLst/>
                <a:latin typeface="Calibri" panose="020F0502020204030204" pitchFamily="34" charset="0"/>
                <a:ea typeface="Calibri" panose="020F0502020204030204" pitchFamily="34" charset="0"/>
                <a:cs typeface="Times New Roman" panose="02020603050405020304" pitchFamily="18" charset="0"/>
              </a:rPr>
              <a:t> som ender i vafler, god stemning og aktiviteter. Tanken er at frivilligtogene og vaffelstekingen blir benyttet som en mulighet til å bygge på med egne arrangement hvor de ‘aktive’ medlemmene stiller opp for sine frivillige. I motsetning til hvordan det pleier å være hvor det er de frivillige som stiller opp. </a:t>
            </a:r>
          </a:p>
          <a:p>
            <a:pP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Kommunene, idrettsrådene og frivillige organisasjoner utenfor idretten utfordres til å skape folkefest sammen med MRIK og vaffelekspressen.</a:t>
            </a:r>
          </a:p>
          <a:p>
            <a:pPr>
              <a:lnSpc>
                <a:spcPct val="107000"/>
              </a:lnSpc>
              <a:spcAft>
                <a:spcPts val="800"/>
              </a:spcAft>
            </a:pPr>
            <a:r>
              <a:rPr lang="nb-NO" sz="1600" dirty="0">
                <a:effectLst/>
                <a:latin typeface="Calibri" panose="020F0502020204030204" pitchFamily="34" charset="0"/>
                <a:ea typeface="Calibri" panose="020F0502020204030204" pitchFamily="34" charset="0"/>
                <a:cs typeface="Times New Roman" panose="02020603050405020304" pitchFamily="18" charset="0"/>
              </a:rPr>
              <a:t>Vi ønsker også å utfordre kommunen og utfordrer ordfører og kommunedirektør å stille opp og steke vafler for frivilligheten.</a:t>
            </a:r>
          </a:p>
        </p:txBody>
      </p:sp>
      <p:pic>
        <p:nvPicPr>
          <p:cNvPr id="10" name="Picture 2">
            <a:extLst>
              <a:ext uri="{FF2B5EF4-FFF2-40B4-BE49-F238E27FC236}">
                <a16:creationId xmlns:a16="http://schemas.microsoft.com/office/drawing/2014/main" id="{7C3CA85C-B0B6-4207-BC6A-7B2A5A905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5" y="4169679"/>
            <a:ext cx="3592919" cy="2064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3">
            <a:extLst>
              <a:ext uri="{FF2B5EF4-FFF2-40B4-BE49-F238E27FC236}">
                <a16:creationId xmlns:a16="http://schemas.microsoft.com/office/drawing/2014/main" id="{25678EDA-8108-4162-A585-1C0C2FA303EF}"/>
              </a:ext>
            </a:extLst>
          </p:cNvPr>
          <p:cNvGraphicFramePr>
            <a:graphicFrameLocks noGrp="1"/>
          </p:cNvGraphicFramePr>
          <p:nvPr>
            <p:extLst>
              <p:ext uri="{D42A27DB-BD31-4B8C-83A1-F6EECF244321}">
                <p14:modId xmlns:p14="http://schemas.microsoft.com/office/powerpoint/2010/main" val="3758630665"/>
              </p:ext>
            </p:extLst>
          </p:nvPr>
        </p:nvGraphicFramePr>
        <p:xfrm>
          <a:off x="643467" y="962526"/>
          <a:ext cx="10905068" cy="4933990"/>
        </p:xfrm>
        <a:graphic>
          <a:graphicData uri="http://schemas.openxmlformats.org/drawingml/2006/table">
            <a:tbl>
              <a:tblPr firstRow="1" firstCol="1" bandRow="1"/>
              <a:tblGrid>
                <a:gridCol w="1132229">
                  <a:extLst>
                    <a:ext uri="{9D8B030D-6E8A-4147-A177-3AD203B41FA5}">
                      <a16:colId xmlns:a16="http://schemas.microsoft.com/office/drawing/2014/main" val="3623619366"/>
                    </a:ext>
                  </a:extLst>
                </a:gridCol>
                <a:gridCol w="1435461">
                  <a:extLst>
                    <a:ext uri="{9D8B030D-6E8A-4147-A177-3AD203B41FA5}">
                      <a16:colId xmlns:a16="http://schemas.microsoft.com/office/drawing/2014/main" val="3043652714"/>
                    </a:ext>
                  </a:extLst>
                </a:gridCol>
                <a:gridCol w="2109483">
                  <a:extLst>
                    <a:ext uri="{9D8B030D-6E8A-4147-A177-3AD203B41FA5}">
                      <a16:colId xmlns:a16="http://schemas.microsoft.com/office/drawing/2014/main" val="2059342807"/>
                    </a:ext>
                  </a:extLst>
                </a:gridCol>
                <a:gridCol w="1132229">
                  <a:extLst>
                    <a:ext uri="{9D8B030D-6E8A-4147-A177-3AD203B41FA5}">
                      <a16:colId xmlns:a16="http://schemas.microsoft.com/office/drawing/2014/main" val="1837787045"/>
                    </a:ext>
                  </a:extLst>
                </a:gridCol>
                <a:gridCol w="1218643">
                  <a:extLst>
                    <a:ext uri="{9D8B030D-6E8A-4147-A177-3AD203B41FA5}">
                      <a16:colId xmlns:a16="http://schemas.microsoft.com/office/drawing/2014/main" val="2882549874"/>
                    </a:ext>
                  </a:extLst>
                </a:gridCol>
                <a:gridCol w="3877023">
                  <a:extLst>
                    <a:ext uri="{9D8B030D-6E8A-4147-A177-3AD203B41FA5}">
                      <a16:colId xmlns:a16="http://schemas.microsoft.com/office/drawing/2014/main" val="2835472727"/>
                    </a:ext>
                  </a:extLst>
                </a:gridCol>
              </a:tblGrid>
              <a:tr h="383924">
                <a:tc gridSpan="6">
                  <a:txBody>
                    <a:bodyPr/>
                    <a:lstStyle/>
                    <a:p>
                      <a:pPr algn="ctr" fontAlgn="t">
                        <a:lnSpc>
                          <a:spcPct val="107000"/>
                        </a:lnSpc>
                        <a:spcBef>
                          <a:spcPts val="0"/>
                        </a:spcBef>
                        <a:spcAft>
                          <a:spcPts val="800"/>
                        </a:spcAft>
                      </a:pPr>
                      <a:r>
                        <a:rPr lang="nb-NO" sz="1600" b="1" i="0" u="none" strike="noStrike" dirty="0">
                          <a:effectLst/>
                          <a:latin typeface="Calibri" panose="020F0502020204030204" pitchFamily="34" charset="0"/>
                          <a:ea typeface="Calibri" panose="020F0502020204030204" pitchFamily="34" charset="0"/>
                          <a:cs typeface="Times New Roman" panose="02020603050405020304" pitchFamily="18" charset="0"/>
                        </a:rPr>
                        <a:t>Tentativ reiseplan for å vise gjennomføring</a:t>
                      </a:r>
                      <a:endParaRPr lang="nb-NO" sz="1800" b="0" i="0" u="none" strike="noStrike" dirty="0">
                        <a:effectLst/>
                        <a:latin typeface="Arial" panose="020B0604020202020204" pitchFamily="34" charset="0"/>
                      </a:endParaRPr>
                    </a:p>
                  </a:txBody>
                  <a:tcPr marL="89492" marR="89492" marT="44745" marB="44745">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652957010"/>
                  </a:ext>
                </a:extLst>
              </a:tr>
              <a:tr h="319381">
                <a:tc gridSpan="3">
                  <a:txBody>
                    <a:bodyPr/>
                    <a:lstStyle/>
                    <a:p>
                      <a:pPr algn="ctr" fontAlgn="t">
                        <a:lnSpc>
                          <a:spcPct val="107000"/>
                        </a:lnSpc>
                        <a:spcBef>
                          <a:spcPts val="0"/>
                        </a:spcBef>
                        <a:spcAft>
                          <a:spcPts val="800"/>
                        </a:spcAft>
                      </a:pPr>
                      <a:r>
                        <a:rPr lang="nb-NO" sz="1200" b="0" i="0" u="none" strike="noStrike">
                          <a:effectLst/>
                          <a:latin typeface="Calibri" panose="020F0502020204030204" pitchFamily="34" charset="0"/>
                          <a:ea typeface="Calibri" panose="020F0502020204030204" pitchFamily="34" charset="0"/>
                          <a:cs typeface="Times New Roman" panose="02020603050405020304" pitchFamily="18" charset="0"/>
                        </a:rPr>
                        <a:t>Vaffelekspress 1</a:t>
                      </a:r>
                      <a:endParaRPr lang="nb-NO" sz="1800" b="0" i="0" u="none" strike="noStrike">
                        <a:effectLst/>
                        <a:latin typeface="Arial" panose="020B0604020202020204" pitchFamily="34" charset="0"/>
                      </a:endParaRPr>
                    </a:p>
                  </a:txBody>
                  <a:tcPr marL="89492" marR="89492" marT="44745" marB="44745">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gridSpan="3">
                  <a:txBody>
                    <a:bodyPr/>
                    <a:lstStyle/>
                    <a:p>
                      <a:pPr algn="ctr" fontAlgn="t">
                        <a:lnSpc>
                          <a:spcPct val="107000"/>
                        </a:lnSpc>
                        <a:spcBef>
                          <a:spcPts val="0"/>
                        </a:spcBef>
                        <a:spcAft>
                          <a:spcPts val="800"/>
                        </a:spcAft>
                      </a:pPr>
                      <a:r>
                        <a:rPr lang="nb-NO" sz="1200" b="0" i="0" u="none" strike="noStrike">
                          <a:effectLst/>
                          <a:latin typeface="Calibri" panose="020F0502020204030204" pitchFamily="34" charset="0"/>
                          <a:ea typeface="Calibri" panose="020F0502020204030204" pitchFamily="34" charset="0"/>
                          <a:cs typeface="Times New Roman" panose="02020603050405020304" pitchFamily="18" charset="0"/>
                        </a:rPr>
                        <a:t>Vaffelekspress 2</a:t>
                      </a:r>
                      <a:endParaRPr lang="nb-NO" sz="1800" b="0" i="0" u="none" strike="noStrike">
                        <a:effectLst/>
                        <a:latin typeface="Arial" panose="020B0604020202020204" pitchFamily="34" charset="0"/>
                      </a:endParaRPr>
                    </a:p>
                  </a:txBody>
                  <a:tcPr marL="89492" marR="89492" marT="44745" marB="44745">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190124228"/>
                  </a:ext>
                </a:extLst>
              </a:tr>
              <a:tr h="223062">
                <a:tc>
                  <a:txBody>
                    <a:bodyPr/>
                    <a:lstStyle/>
                    <a:p>
                      <a:pPr algn="ctr" fontAlgn="t">
                        <a:lnSpc>
                          <a:spcPct val="107000"/>
                        </a:lnSpc>
                        <a:spcBef>
                          <a:spcPts val="0"/>
                        </a:spcBef>
                        <a:spcAft>
                          <a:spcPts val="800"/>
                        </a:spcAft>
                      </a:pPr>
                      <a:r>
                        <a:rPr lang="nb-NO" sz="1100" b="1" i="0" u="none" strike="noStrike">
                          <a:effectLst/>
                          <a:latin typeface="Calibri" panose="020F0502020204030204" pitchFamily="34" charset="0"/>
                          <a:ea typeface="Calibri" panose="020F0502020204030204" pitchFamily="34" charset="0"/>
                          <a:cs typeface="Times New Roman" panose="02020603050405020304" pitchFamily="18" charset="0"/>
                        </a:rPr>
                        <a:t>Dato</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nb-NO" sz="1100" b="1" i="0" u="none" strike="noStrike">
                          <a:effectLst/>
                          <a:latin typeface="Calibri" panose="020F0502020204030204" pitchFamily="34" charset="0"/>
                          <a:ea typeface="Calibri" panose="020F0502020204030204" pitchFamily="34" charset="0"/>
                          <a:cs typeface="Times New Roman" panose="02020603050405020304" pitchFamily="18" charset="0"/>
                        </a:rPr>
                        <a:t>Sted</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nb-NO" sz="1100" b="1" i="0" u="none" strike="noStrike">
                          <a:effectLst/>
                          <a:latin typeface="Calibri" panose="020F0502020204030204" pitchFamily="34" charset="0"/>
                          <a:ea typeface="Calibri" panose="020F0502020204030204" pitchFamily="34" charset="0"/>
                          <a:cs typeface="Times New Roman" panose="02020603050405020304" pitchFamily="18" charset="0"/>
                        </a:rPr>
                        <a:t>Notater</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nb-NO" sz="1100" b="1" i="0" u="none" strike="noStrike">
                          <a:effectLst/>
                          <a:latin typeface="Calibri" panose="020F0502020204030204" pitchFamily="34" charset="0"/>
                          <a:ea typeface="Calibri" panose="020F0502020204030204" pitchFamily="34" charset="0"/>
                          <a:cs typeface="Times New Roman" panose="02020603050405020304" pitchFamily="18" charset="0"/>
                        </a:rPr>
                        <a:t>Dato</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nb-NO" sz="1100" b="1" i="0" u="none" strike="noStrike">
                          <a:effectLst/>
                          <a:latin typeface="Calibri" panose="020F0502020204030204" pitchFamily="34" charset="0"/>
                          <a:ea typeface="Calibri" panose="020F0502020204030204" pitchFamily="34" charset="0"/>
                          <a:cs typeface="Times New Roman" panose="02020603050405020304" pitchFamily="18" charset="0"/>
                        </a:rPr>
                        <a:t>Sted</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nb-NO" sz="1100" b="1" i="0" u="none" strike="noStrike">
                          <a:effectLst/>
                          <a:latin typeface="Calibri" panose="020F0502020204030204" pitchFamily="34" charset="0"/>
                          <a:ea typeface="Calibri" panose="020F0502020204030204" pitchFamily="34" charset="0"/>
                          <a:cs typeface="Times New Roman" panose="02020603050405020304" pitchFamily="18" charset="0"/>
                        </a:rPr>
                        <a:t>Notater</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958043"/>
                  </a:ext>
                </a:extLst>
              </a:tr>
              <a:tr h="223062">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6.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Aukra/Hustadvika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6.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Smøla/Aure</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576542"/>
                  </a:ext>
                </a:extLst>
              </a:tr>
              <a:tr h="501154">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7.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Averøy/Kristiansund/</a:t>
                      </a:r>
                      <a:endParaRPr lang="nb-NO" sz="1800" b="0" i="0" u="none" strike="noStrike">
                        <a:effectLst/>
                        <a:latin typeface="Arial" panose="020B0604020202020204" pitchFamily="34" charset="0"/>
                      </a:endParaRPr>
                    </a:p>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Gjemnes</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7.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Tingvoll/Surnadal</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788408"/>
                  </a:ext>
                </a:extLst>
              </a:tr>
              <a:tr h="1033773">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8.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Molde</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Utvalgsmøter i Molde, mange politikere til stede vi kan utfordre til å delta.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8.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Sunndalen</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Frivilligtog og frivilligtorg - Lag og organisasjoner samles til et opptog fra Helsetunet og ned til Øratorget. På torget blir det program med bl.a. appell, servering av kaffe og kake, musikk osv. Kåring av årets ildsjel.</a:t>
                      </a:r>
                      <a:endParaRPr lang="nb-NO" sz="1800" b="0" i="0" u="none" strike="noStrike">
                        <a:effectLst/>
                        <a:latin typeface="Arial" panose="020B0604020202020204" pitchFamily="34" charset="0"/>
                      </a:endParaRPr>
                    </a:p>
                    <a:p>
                      <a:pPr algn="l" fontAlgn="t">
                        <a:lnSpc>
                          <a:spcPct val="107000"/>
                        </a:lnSpc>
                        <a:spcBef>
                          <a:spcPts val="0"/>
                        </a:spcBef>
                        <a:spcAft>
                          <a:spcPts val="800"/>
                        </a:spcAft>
                      </a:pPr>
                      <a:r>
                        <a:rPr lang="nb-NO" sz="1100" b="0" i="0" u="sng"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Frivillighetens år 2022 - Sunndal kommune</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189892"/>
                  </a:ext>
                </a:extLst>
              </a:tr>
              <a:tr h="223062">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9.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Giske/Ålesund/Sula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9.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Vestnes</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637317"/>
                  </a:ext>
                </a:extLst>
              </a:tr>
              <a:tr h="400601">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10.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Hareid/Ulstein</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Hødd har opplegg, muligens kommunen og</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10. juni</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Rauma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092624"/>
                  </a:ext>
                </a:extLst>
              </a:tr>
              <a:tr h="501154">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11. juni </a:t>
                      </a:r>
                      <a:endParaRPr lang="nb-NO" sz="1800" b="0" i="0" u="none" strike="noStrike">
                        <a:effectLst/>
                        <a:latin typeface="Arial" panose="020B0604020202020204" pitchFamily="34" charset="0"/>
                      </a:endParaRPr>
                    </a:p>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Morgen</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Herøy</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11. juni </a:t>
                      </a:r>
                      <a:endParaRPr lang="nb-NO" sz="1800" b="0" i="0" u="none" strike="noStrike">
                        <a:effectLst/>
                        <a:latin typeface="Arial" panose="020B0604020202020204" pitchFamily="34" charset="0"/>
                      </a:endParaRPr>
                    </a:p>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Morgen</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Fjord</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548089"/>
                  </a:ext>
                </a:extLst>
              </a:tr>
              <a:tr h="501154">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11. juni </a:t>
                      </a:r>
                      <a:endParaRPr lang="nb-NO" sz="1800" b="0" i="0" u="none" strike="noStrike">
                        <a:effectLst/>
                        <a:latin typeface="Arial" panose="020B0604020202020204" pitchFamily="34" charset="0"/>
                      </a:endParaRPr>
                    </a:p>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Ettermiddag</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Sande</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11. juni </a:t>
                      </a:r>
                      <a:endParaRPr lang="nb-NO" sz="1800" b="0" i="0" u="none" strike="noStrike">
                        <a:effectLst/>
                        <a:latin typeface="Arial" panose="020B0604020202020204" pitchFamily="34" charset="0"/>
                      </a:endParaRPr>
                    </a:p>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Ettermiddag</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Stranda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822420"/>
                  </a:ext>
                </a:extLst>
              </a:tr>
              <a:tr h="223062">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12. juni Morgen</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Vanylven</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12. juni Morgen</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Sykkylven</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604816"/>
                  </a:ext>
                </a:extLst>
              </a:tr>
              <a:tr h="400601">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12. juni Ettermiddag</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Volda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12. juni Ettermiddag</a:t>
                      </a:r>
                      <a:endParaRPr lang="nb-NO" sz="1800" b="0" i="0" u="none" strike="noStrike">
                        <a:effectLst/>
                        <a:latin typeface="Arial" panose="020B0604020202020204" pitchFamily="34" charset="0"/>
                      </a:endParaRPr>
                    </a:p>
                  </a:txBody>
                  <a:tcPr marL="67118" marR="67118" marT="9322"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a:effectLst/>
                          <a:latin typeface="Calibri" panose="020F0502020204030204" pitchFamily="34" charset="0"/>
                          <a:ea typeface="Calibri" panose="020F0502020204030204" pitchFamily="34" charset="0"/>
                          <a:cs typeface="Times New Roman" panose="02020603050405020304" pitchFamily="18" charset="0"/>
                        </a:rPr>
                        <a:t>Ørsta</a:t>
                      </a:r>
                      <a:endParaRPr lang="nb-NO" sz="1800" b="0" i="0" u="none" strike="noStrike">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nb-NO"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nb-NO" sz="1800" b="0" i="0" u="none" strike="noStrike" dirty="0">
                        <a:effectLst/>
                        <a:latin typeface="Arial" panose="020B0604020202020204" pitchFamily="34" charset="0"/>
                      </a:endParaRPr>
                    </a:p>
                  </a:txBody>
                  <a:tcPr marL="67118" marR="67118" marT="9322"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457926"/>
                  </a:ext>
                </a:extLst>
              </a:tr>
            </a:tbl>
          </a:graphicData>
        </a:graphic>
      </p:graphicFrame>
    </p:spTree>
    <p:extLst>
      <p:ext uri="{BB962C8B-B14F-4D97-AF65-F5344CB8AC3E}">
        <p14:creationId xmlns:p14="http://schemas.microsoft.com/office/powerpoint/2010/main" val="32720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438C6F0-88E7-47E4-BD37-26F5FB5F0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016" y="579800"/>
            <a:ext cx="2175963" cy="1085273"/>
          </a:xfrm>
          <a:prstGeom prst="rect">
            <a:avLst/>
          </a:prstGeom>
          <a:ln>
            <a:noFill/>
          </a:ln>
          <a:effectLst>
            <a:outerShdw blurRad="190500" algn="tl" rotWithShape="0">
              <a:srgbClr val="000000">
                <a:alpha val="70000"/>
              </a:srgbClr>
            </a:outerShdw>
          </a:effectLst>
        </p:spPr>
      </p:pic>
      <p:sp>
        <p:nvSpPr>
          <p:cNvPr id="4" name="TekstSylinder 3">
            <a:extLst>
              <a:ext uri="{FF2B5EF4-FFF2-40B4-BE49-F238E27FC236}">
                <a16:creationId xmlns:a16="http://schemas.microsoft.com/office/drawing/2014/main" id="{BAD801A1-9439-434C-90B2-468AACC1BBBE}"/>
              </a:ext>
            </a:extLst>
          </p:cNvPr>
          <p:cNvSpPr txBox="1"/>
          <p:nvPr/>
        </p:nvSpPr>
        <p:spPr>
          <a:xfrm>
            <a:off x="790620" y="1950462"/>
            <a:ext cx="10426020" cy="1015663"/>
          </a:xfrm>
          <a:prstGeom prst="rect">
            <a:avLst/>
          </a:prstGeom>
          <a:noFill/>
        </p:spPr>
        <p:txBody>
          <a:bodyPr wrap="square">
            <a:spAutoFit/>
          </a:bodyPr>
          <a:lstStyle/>
          <a:p>
            <a:pPr algn="ctr"/>
            <a:r>
              <a:rPr lang="nb-NO"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Friidrettskarusell</a:t>
            </a:r>
            <a:r>
              <a:rPr lang="nb-NO"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2022</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600" dirty="0">
                <a:effectLst/>
                <a:latin typeface="Calibri" panose="020F0502020204030204" pitchFamily="34" charset="0"/>
                <a:ea typeface="Calibri" panose="020F0502020204030204" pitchFamily="34" charset="0"/>
                <a:cs typeface="Times New Roman" panose="020206030504050203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b-NO" sz="1400" b="1" dirty="0">
                <a:effectLst/>
                <a:latin typeface="Calibri" panose="020F0502020204030204" pitchFamily="34" charset="0"/>
                <a:ea typeface="Calibri" panose="020F0502020204030204" pitchFamily="34" charset="0"/>
                <a:cs typeface="Times New Roman" panose="02020603050405020304" pitchFamily="18" charset="0"/>
              </a:rPr>
              <a:t>Kretsen inviterer klubbene til å arrangere Friidrettskarusell for utøvere 1. klasse til 14 år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b-NO" sz="1400" b="1" dirty="0">
                <a:effectLst/>
                <a:latin typeface="Calibri" panose="020F0502020204030204" pitchFamily="34" charset="0"/>
                <a:ea typeface="Calibri" panose="020F0502020204030204" pitchFamily="34" charset="0"/>
                <a:cs typeface="Times New Roman" panose="02020603050405020304" pitchFamily="18" charset="0"/>
              </a:rPr>
              <a:t>Målet med karusellen er å rekruttere flere unge – få flere til å delta på stevner – og få flere klubber til å arrangere stevner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21D1E199-7130-4F51-B7A8-DC8DBDE50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0" y="579800"/>
            <a:ext cx="1188085" cy="1030605"/>
          </a:xfrm>
          <a:prstGeom prst="rect">
            <a:avLst/>
          </a:prstGeom>
        </p:spPr>
      </p:pic>
      <p:pic>
        <p:nvPicPr>
          <p:cNvPr id="6" name="Bilde 5" descr="Et bilde som inneholder tekst&#10;&#10;Automatisk generert beskrivelse">
            <a:extLst>
              <a:ext uri="{FF2B5EF4-FFF2-40B4-BE49-F238E27FC236}">
                <a16:creationId xmlns:a16="http://schemas.microsoft.com/office/drawing/2014/main" id="{08E7A612-2784-4DEE-8984-CA2BB264B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5380" y="856659"/>
            <a:ext cx="1680210" cy="476885"/>
          </a:xfrm>
          <a:prstGeom prst="rect">
            <a:avLst/>
          </a:prstGeom>
        </p:spPr>
      </p:pic>
      <p:sp>
        <p:nvSpPr>
          <p:cNvPr id="8" name="TekstSylinder 7">
            <a:extLst>
              <a:ext uri="{FF2B5EF4-FFF2-40B4-BE49-F238E27FC236}">
                <a16:creationId xmlns:a16="http://schemas.microsoft.com/office/drawing/2014/main" id="{985301C1-D3F2-4972-84F1-B2118E76FD9A}"/>
              </a:ext>
            </a:extLst>
          </p:cNvPr>
          <p:cNvSpPr txBox="1"/>
          <p:nvPr/>
        </p:nvSpPr>
        <p:spPr>
          <a:xfrm>
            <a:off x="2412275" y="3169657"/>
            <a:ext cx="8164013" cy="2277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900" lvl="0" indent="-342900">
              <a:buFont typeface="Wingdings" panose="05000000000000000000" pitchFamily="2" charset="2"/>
              <a:buChar char=""/>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Lokale stevner fortrinnsvis på ettermiddag/kveld midt i uka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a:t>
            </a:r>
            <a:r>
              <a:rPr lang="nb-NO" sz="1400" dirty="0" err="1">
                <a:effectLst/>
                <a:latin typeface="Calibri" panose="020F0502020204030204" pitchFamily="34" charset="0"/>
                <a:ea typeface="Calibri" panose="020F0502020204030204" pitchFamily="34" charset="0"/>
                <a:cs typeface="Times New Roman" panose="02020603050405020304" pitchFamily="18" charset="0"/>
              </a:rPr>
              <a:t>ceep</a:t>
            </a:r>
            <a:r>
              <a:rPr lang="nb-NO" sz="1400" dirty="0">
                <a:effectLst/>
                <a:latin typeface="Calibri" panose="020F0502020204030204" pitchFamily="34" charset="0"/>
                <a:ea typeface="Calibri" panose="020F0502020204030204" pitchFamily="34" charset="0"/>
                <a:cs typeface="Times New Roman" panose="02020603050405020304" pitchFamily="18" charset="0"/>
              </a:rPr>
              <a:t> it simple» - ikke nødvendig med kretsdommere og elektrisk tidtaking</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Forslag 3 øvelser pr stevne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Oppfordre/hjelpe klubber med lite aktivitet/arrangement til å arrangere karusellstevne på en av de faste treningskveldene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Naboklubb/krets kan evt bidra med hjelp</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Gjerne gateløp/terrengløp/stafett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Alder: fra 1. klasse til 14 år </a:t>
            </a:r>
            <a:r>
              <a:rPr lang="nb-NO" sz="1200" i="1" dirty="0">
                <a:effectLst/>
                <a:latin typeface="Calibri" panose="020F0502020204030204" pitchFamily="34" charset="0"/>
                <a:ea typeface="Calibri" panose="020F0502020204030204" pitchFamily="34" charset="0"/>
                <a:cs typeface="Times New Roman" panose="02020603050405020304" pitchFamily="18" charset="0"/>
              </a:rPr>
              <a:t>(den enkelte arrangørklubb kan velge å ta med også eldre utøvere)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Startkontingent: kretsen anbefaler uten startkontingent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18034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Premiering: deltakerpremie T-skjorte til alle (kretsen dekker denne)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Sylinder 9">
            <a:extLst>
              <a:ext uri="{FF2B5EF4-FFF2-40B4-BE49-F238E27FC236}">
                <a16:creationId xmlns:a16="http://schemas.microsoft.com/office/drawing/2014/main" id="{3DD8E6E4-559C-41A7-9BEC-49174D543F53}"/>
              </a:ext>
            </a:extLst>
          </p:cNvPr>
          <p:cNvSpPr txBox="1"/>
          <p:nvPr/>
        </p:nvSpPr>
        <p:spPr>
          <a:xfrm>
            <a:off x="2955630" y="5650736"/>
            <a:ext cx="6349750" cy="830997"/>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Vi håper å kunne tilby minst 1 stevne pr fogderi pr måned</a:t>
            </a:r>
          </a:p>
          <a:p>
            <a:endParaRPr lang="nb-NO" sz="1200" dirty="0">
              <a:latin typeface="Calibri" panose="020F0502020204030204" pitchFamily="34" charset="0"/>
              <a:ea typeface="Calibri" panose="020F0502020204030204" pitchFamily="34" charset="0"/>
              <a:cs typeface="Times New Roman" panose="02020603050405020304" pitchFamily="18" charset="0"/>
            </a:endParaRPr>
          </a:p>
          <a:p>
            <a:r>
              <a:rPr lang="nb-NO" sz="1600" dirty="0">
                <a:effectLst/>
                <a:latin typeface="Calibri" panose="020F0502020204030204" pitchFamily="34" charset="0"/>
                <a:ea typeface="Calibri" panose="020F0502020204030204" pitchFamily="34" charset="0"/>
                <a:cs typeface="Times New Roman" panose="02020603050405020304" pitchFamily="18" charset="0"/>
              </a:rPr>
              <a:t>I 2021 ble det arrangert 12 karusellstevner og </a:t>
            </a:r>
            <a:r>
              <a:rPr lang="nb-NO" sz="1600" dirty="0" err="1">
                <a:effectLst/>
                <a:latin typeface="Calibri" panose="020F0502020204030204" pitchFamily="34" charset="0"/>
                <a:ea typeface="Calibri" panose="020F0502020204030204" pitchFamily="34" charset="0"/>
                <a:cs typeface="Times New Roman" panose="02020603050405020304" pitchFamily="18" charset="0"/>
              </a:rPr>
              <a:t>ca</a:t>
            </a:r>
            <a:r>
              <a:rPr lang="nb-NO" sz="1600" dirty="0">
                <a:effectLst/>
                <a:latin typeface="Calibri" panose="020F0502020204030204" pitchFamily="34" charset="0"/>
                <a:ea typeface="Calibri" panose="020F0502020204030204" pitchFamily="34" charset="0"/>
                <a:cs typeface="Times New Roman" panose="02020603050405020304" pitchFamily="18" charset="0"/>
              </a:rPr>
              <a:t> 400 barn og unge deltok</a:t>
            </a:r>
          </a:p>
        </p:txBody>
      </p:sp>
      <p:pic>
        <p:nvPicPr>
          <p:cNvPr id="9" name="Bilde 8">
            <a:extLst>
              <a:ext uri="{FF2B5EF4-FFF2-40B4-BE49-F238E27FC236}">
                <a16:creationId xmlns:a16="http://schemas.microsoft.com/office/drawing/2014/main" id="{97AC8CB0-3315-4734-8429-065D48341E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595" y="3056125"/>
            <a:ext cx="1770644" cy="2504610"/>
          </a:xfrm>
          <a:prstGeom prst="rect">
            <a:avLst/>
          </a:prstGeom>
          <a:ln w="127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333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05B317B-808D-4750-A593-4BF9395B40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85" t="31056" r="8962" b="38481"/>
          <a:stretch/>
        </p:blipFill>
        <p:spPr bwMode="auto">
          <a:xfrm>
            <a:off x="4623263" y="286037"/>
            <a:ext cx="2543891" cy="1403426"/>
          </a:xfrm>
          <a:prstGeom prst="roundRect">
            <a:avLst>
              <a:gd name="adj" fmla="val 16667"/>
            </a:avLst>
          </a:prstGeom>
          <a:ln w="19050">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 name="TekstSylinder 11">
            <a:extLst>
              <a:ext uri="{FF2B5EF4-FFF2-40B4-BE49-F238E27FC236}">
                <a16:creationId xmlns:a16="http://schemas.microsoft.com/office/drawing/2014/main" id="{8602B970-BA29-491A-9342-58C029317CD0}"/>
              </a:ext>
            </a:extLst>
          </p:cNvPr>
          <p:cNvSpPr txBox="1"/>
          <p:nvPr/>
        </p:nvSpPr>
        <p:spPr>
          <a:xfrm>
            <a:off x="687978" y="1967835"/>
            <a:ext cx="6723016" cy="44858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nb-NO" sz="1200" b="1" dirty="0">
                <a:effectLst/>
                <a:ea typeface="Arial" panose="020B0604020202020204" pitchFamily="34" charset="0"/>
              </a:rPr>
              <a:t>Norsk Friidrett Møre og Romsdal ønsker å tilby utøvere som er 15 år og eldre litt ekstra oppfølging. </a:t>
            </a:r>
          </a:p>
          <a:p>
            <a:r>
              <a:rPr lang="nb-NO" sz="1200" b="1" dirty="0">
                <a:effectLst/>
                <a:ea typeface="Arial" panose="020B0604020202020204" pitchFamily="34" charset="0"/>
              </a:rPr>
              <a:t>Dette vil skje gjennom kretslaget «Team Møre».</a:t>
            </a:r>
          </a:p>
          <a:p>
            <a:r>
              <a:rPr lang="nb-NO" sz="1000" dirty="0">
                <a:effectLst/>
                <a:ea typeface="Arial" panose="020B0604020202020204" pitchFamily="34" charset="0"/>
              </a:rPr>
              <a:t> </a:t>
            </a:r>
            <a:r>
              <a:rPr lang="nb-NO" sz="1400" dirty="0">
                <a:effectLst/>
                <a:ea typeface="Arial" panose="020B0604020202020204" pitchFamily="34" charset="0"/>
              </a:rPr>
              <a:t> </a:t>
            </a:r>
            <a:endParaRPr lang="nb-NO" sz="1200" dirty="0">
              <a:effectLst/>
              <a:ea typeface="Arial" panose="020B0604020202020204" pitchFamily="34" charset="0"/>
            </a:endParaRPr>
          </a:p>
          <a:p>
            <a:r>
              <a:rPr lang="nb-NO" sz="1200" b="1" dirty="0">
                <a:effectLst/>
                <a:ea typeface="Arial" panose="020B0604020202020204" pitchFamily="34" charset="0"/>
              </a:rPr>
              <a:t>For å være kvalifisert til å være en del av kretslaget må utøverne:</a:t>
            </a:r>
            <a:endParaRPr lang="nb-NO" sz="1200" dirty="0">
              <a:effectLst/>
              <a:ea typeface="Arial" panose="020B0604020202020204" pitchFamily="34" charset="0"/>
            </a:endParaRPr>
          </a:p>
          <a:p>
            <a:pPr marL="342900" lvl="0" indent="-342900">
              <a:buFont typeface="Symbol" panose="05050102010706020507" pitchFamily="18" charset="2"/>
              <a:buChar char=""/>
            </a:pPr>
            <a:r>
              <a:rPr lang="nb-NO" sz="1200" dirty="0">
                <a:effectLst/>
                <a:ea typeface="Arial" panose="020B0604020202020204" pitchFamily="34" charset="0"/>
              </a:rPr>
              <a:t>Tatt kvalifiseringskrav til UM/NM Jr (minimum)</a:t>
            </a:r>
          </a:p>
          <a:p>
            <a:pPr marL="539750" lvl="1" indent="-285750">
              <a:buFont typeface="Courier New" panose="02070309020205020404" pitchFamily="49" charset="0"/>
              <a:buChar char="o"/>
            </a:pPr>
            <a:r>
              <a:rPr lang="nb-NO" sz="1200" dirty="0">
                <a:effectLst/>
                <a:ea typeface="Arial" panose="020B0604020202020204" pitchFamily="34" charset="0"/>
              </a:rPr>
              <a:t>Det forventes av utøverne at de deltar i nasjonale mesterskap – både innendørs og utendørs</a:t>
            </a:r>
          </a:p>
          <a:p>
            <a:pPr marL="342900" lvl="0" indent="-342900">
              <a:buFont typeface="Symbol" panose="05050102010706020507" pitchFamily="18" charset="2"/>
              <a:buChar char=""/>
            </a:pPr>
            <a:r>
              <a:rPr lang="nb-NO" sz="1200" dirty="0">
                <a:effectLst/>
                <a:ea typeface="Arial" panose="020B0604020202020204" pitchFamily="34" charset="0"/>
              </a:rPr>
              <a:t>Trener jevnlig med klubben – og friidrett må/bør være hoved idrett</a:t>
            </a:r>
          </a:p>
          <a:p>
            <a:pPr marL="342900" lvl="0" indent="-342900">
              <a:buFont typeface="Symbol" panose="05050102010706020507" pitchFamily="18" charset="2"/>
              <a:buChar char=""/>
            </a:pPr>
            <a:r>
              <a:rPr lang="nb-NO" sz="1200" dirty="0">
                <a:effectLst/>
                <a:ea typeface="Arial" panose="020B0604020202020204" pitchFamily="34" charset="0"/>
              </a:rPr>
              <a:t>Delta på KM og stevner i kretsen</a:t>
            </a:r>
          </a:p>
          <a:p>
            <a:pPr marL="342900" lvl="0" indent="-342900">
              <a:buFont typeface="Symbol" panose="05050102010706020507" pitchFamily="18" charset="2"/>
              <a:buChar char=""/>
            </a:pPr>
            <a:r>
              <a:rPr lang="nb-NO" sz="1200" dirty="0">
                <a:effectLst/>
                <a:ea typeface="Arial" panose="020B0604020202020204" pitchFamily="34" charset="0"/>
              </a:rPr>
              <a:t>Delta på treningssamlinger i regi av kretsen</a:t>
            </a:r>
          </a:p>
          <a:p>
            <a:pPr marL="342900" lvl="0" indent="-342900">
              <a:buFont typeface="Symbol" panose="05050102010706020507" pitchFamily="18" charset="2"/>
              <a:buChar char=""/>
            </a:pPr>
            <a:r>
              <a:rPr lang="nb-NO" sz="1200" dirty="0">
                <a:effectLst/>
                <a:ea typeface="Arial" panose="020B0604020202020204" pitchFamily="34" charset="0"/>
              </a:rPr>
              <a:t>ALLE skal gjennomføre </a:t>
            </a:r>
            <a:r>
              <a:rPr lang="nb-NO" sz="1200" u="sng" dirty="0">
                <a:effectLst/>
                <a:ea typeface="Arial" panose="020B0604020202020204" pitchFamily="34" charset="0"/>
              </a:rPr>
              <a:t>Idrettens Koronavettkurs</a:t>
            </a:r>
            <a:r>
              <a:rPr lang="nb-NO" sz="1200" dirty="0">
                <a:effectLst/>
                <a:ea typeface="Arial" panose="020B0604020202020204" pitchFamily="34" charset="0"/>
              </a:rPr>
              <a:t> og «</a:t>
            </a:r>
            <a:r>
              <a:rPr lang="nb-NO" sz="1200" u="sng" dirty="0">
                <a:effectLst/>
                <a:ea typeface="Arial" panose="020B0604020202020204" pitchFamily="34" charset="0"/>
              </a:rPr>
              <a:t>Ren utøver</a:t>
            </a:r>
            <a:r>
              <a:rPr lang="nb-NO" sz="1200" dirty="0">
                <a:effectLst/>
                <a:ea typeface="Arial" panose="020B0604020202020204" pitchFamily="34" charset="0"/>
              </a:rPr>
              <a:t>» e-læring</a:t>
            </a:r>
          </a:p>
          <a:p>
            <a:r>
              <a:rPr lang="nb-NO" sz="1050" dirty="0">
                <a:effectLst/>
                <a:ea typeface="Arial" panose="020B0604020202020204" pitchFamily="34" charset="0"/>
              </a:rPr>
              <a:t> </a:t>
            </a:r>
            <a:endParaRPr lang="nb-NO" sz="1200" dirty="0">
              <a:effectLst/>
              <a:ea typeface="Arial" panose="020B0604020202020204" pitchFamily="34" charset="0"/>
            </a:endParaRPr>
          </a:p>
          <a:p>
            <a:r>
              <a:rPr lang="nb-NO" sz="1200" b="1" dirty="0">
                <a:effectLst/>
                <a:ea typeface="Arial" panose="020B0604020202020204" pitchFamily="34" charset="0"/>
              </a:rPr>
              <a:t>Kretsen tilbyr:</a:t>
            </a:r>
            <a:endParaRPr lang="nb-NO" sz="1200" dirty="0">
              <a:effectLst/>
              <a:ea typeface="Arial" panose="020B0604020202020204" pitchFamily="34" charset="0"/>
            </a:endParaRP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Jevnlige treninger med kretstrenere – innenfor hver enkelt øvelsesgruppe</a:t>
            </a: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Flere felles treningssamlinger i løpet av vinterhalvåret </a:t>
            </a: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Treningsleir i Syden</a:t>
            </a: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Felles bekledning – brukes under samlinger og felles turer.</a:t>
            </a: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Tilbud om felles reise og samlet overnatting under UM innendørs og utendørs</a:t>
            </a:r>
          </a:p>
          <a:p>
            <a:pPr marL="539750" lvl="1" indent="-285750">
              <a:buFont typeface="Courier New" panose="02070309020205020404" pitchFamily="49" charset="0"/>
              <a:buChar char="o"/>
            </a:pPr>
            <a:r>
              <a:rPr lang="nb-NO" sz="1200" dirty="0">
                <a:effectLst/>
                <a:ea typeface="Arial" panose="020B0604020202020204" pitchFamily="34" charset="0"/>
              </a:rPr>
              <a:t>Kretsen organiserer reise og reserverer rom for overnatting</a:t>
            </a:r>
          </a:p>
          <a:p>
            <a:pPr marL="539750" lvl="1" indent="-285750">
              <a:buFont typeface="Courier New" panose="02070309020205020404" pitchFamily="49" charset="0"/>
              <a:buChar char="o"/>
            </a:pPr>
            <a:r>
              <a:rPr lang="nb-NO" sz="1200" dirty="0">
                <a:effectLst/>
                <a:ea typeface="Arial" panose="020B0604020202020204" pitchFamily="34" charset="0"/>
              </a:rPr>
              <a:t>Klubb/utøver dekker kostnadene selv</a:t>
            </a: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Relevante foredrag om kosthold, antidoping, skadeforebygging, div kurs..</a:t>
            </a:r>
          </a:p>
          <a:p>
            <a:pPr marL="342900" lvl="0" indent="-342900">
              <a:buFont typeface="Symbol" panose="05050102010706020507" pitchFamily="18" charset="2"/>
              <a:buChar char=""/>
            </a:pPr>
            <a:r>
              <a:rPr lang="nb-NO" sz="1200" dirty="0">
                <a:effectLst/>
                <a:ea typeface="Arial" panose="020B0604020202020204" pitchFamily="34" charset="0"/>
                <a:cs typeface="Arial" panose="020B0604020202020204" pitchFamily="34" charset="0"/>
              </a:rPr>
              <a:t>Samlinger med gjestetrenere og foredragsholdere fra forbundet</a:t>
            </a:r>
          </a:p>
          <a:p>
            <a:r>
              <a:rPr lang="nb-NO" sz="1200" b="1" dirty="0">
                <a:effectLst/>
                <a:ea typeface="Arial" panose="020B0604020202020204" pitchFamily="34" charset="0"/>
              </a:rPr>
              <a:t> </a:t>
            </a:r>
            <a:endParaRPr lang="nb-NO" sz="1200" dirty="0">
              <a:effectLst/>
              <a:ea typeface="Arial" panose="020B0604020202020204" pitchFamily="34" charset="0"/>
            </a:endParaRPr>
          </a:p>
          <a:p>
            <a:r>
              <a:rPr lang="nb-NO" sz="1200" dirty="0">
                <a:effectLst/>
                <a:ea typeface="Arial" panose="020B0604020202020204" pitchFamily="34" charset="0"/>
              </a:rPr>
              <a:t>Tilbudet den enkelte utøver får vil være avhengig av det initiativ vedkommende tar. </a:t>
            </a:r>
          </a:p>
          <a:p>
            <a:r>
              <a:rPr lang="nb-NO" sz="900" dirty="0">
                <a:effectLst/>
                <a:ea typeface="Arial" panose="020B0604020202020204" pitchFamily="34" charset="0"/>
              </a:rPr>
              <a:t> </a:t>
            </a:r>
            <a:endParaRPr lang="nb-NO" sz="1200" dirty="0">
              <a:effectLst/>
              <a:ea typeface="Arial" panose="020B0604020202020204" pitchFamily="34" charset="0"/>
            </a:endParaRPr>
          </a:p>
        </p:txBody>
      </p:sp>
      <p:sp>
        <p:nvSpPr>
          <p:cNvPr id="14" name="TekstSylinder 13">
            <a:extLst>
              <a:ext uri="{FF2B5EF4-FFF2-40B4-BE49-F238E27FC236}">
                <a16:creationId xmlns:a16="http://schemas.microsoft.com/office/drawing/2014/main" id="{26195732-0F4E-40F2-8DA5-85B3832F6C0F}"/>
              </a:ext>
            </a:extLst>
          </p:cNvPr>
          <p:cNvSpPr txBox="1"/>
          <p:nvPr/>
        </p:nvSpPr>
        <p:spPr>
          <a:xfrm>
            <a:off x="7549005" y="2825761"/>
            <a:ext cx="3955017" cy="1384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nb-NO" sz="1200" b="1" dirty="0">
                <a:effectLst/>
                <a:ea typeface="Arial" panose="020B0604020202020204" pitchFamily="34" charset="0"/>
              </a:rPr>
              <a:t>Trenere som pr </a:t>
            </a:r>
            <a:r>
              <a:rPr lang="nb-NO" sz="1200" b="1" dirty="0" err="1">
                <a:effectLst/>
                <a:ea typeface="Arial" panose="020B0604020202020204" pitchFamily="34" charset="0"/>
              </a:rPr>
              <a:t>dd</a:t>
            </a:r>
            <a:r>
              <a:rPr lang="nb-NO" sz="1200" b="1" dirty="0">
                <a:effectLst/>
                <a:ea typeface="Arial" panose="020B0604020202020204" pitchFamily="34" charset="0"/>
              </a:rPr>
              <a:t> som har ansvar for sine øvelsesgrupper: </a:t>
            </a:r>
            <a:endParaRPr lang="nb-NO" sz="1200" dirty="0">
              <a:effectLst/>
              <a:ea typeface="Arial" panose="020B0604020202020204" pitchFamily="34" charset="0"/>
            </a:endParaRPr>
          </a:p>
          <a:p>
            <a:r>
              <a:rPr lang="nb-NO" sz="1200" dirty="0">
                <a:effectLst/>
                <a:ea typeface="Arial" panose="020B0604020202020204" pitchFamily="34" charset="0"/>
              </a:rPr>
              <a:t>Arve Hatløy 		sprint/hekk/stav/hopp </a:t>
            </a:r>
          </a:p>
          <a:p>
            <a:r>
              <a:rPr lang="nb-NO" sz="1200" dirty="0">
                <a:effectLst/>
                <a:ea typeface="Arial" panose="020B0604020202020204" pitchFamily="34" charset="0"/>
              </a:rPr>
              <a:t>Kai Dagfinn Stenhjem 	kule/slegge/diskos</a:t>
            </a:r>
          </a:p>
          <a:p>
            <a:r>
              <a:rPr lang="nb-NO" sz="1200" dirty="0">
                <a:effectLst/>
                <a:ea typeface="Arial" panose="020B0604020202020204" pitchFamily="34" charset="0"/>
              </a:rPr>
              <a:t>Odd Elvanes 		distanse</a:t>
            </a:r>
          </a:p>
          <a:p>
            <a:r>
              <a:rPr lang="nb-NO" sz="1200" dirty="0">
                <a:effectLst/>
                <a:ea typeface="Arial" panose="020B0604020202020204" pitchFamily="34" charset="0"/>
              </a:rPr>
              <a:t>Bjørn Rolland 		sprint/hekk/hopp </a:t>
            </a:r>
          </a:p>
          <a:p>
            <a:r>
              <a:rPr lang="nb-NO" sz="1200" dirty="0">
                <a:effectLst/>
                <a:ea typeface="Arial" panose="020B0604020202020204" pitchFamily="34" charset="0"/>
              </a:rPr>
              <a:t>Erling Meisingset 	kast/mangekamp</a:t>
            </a:r>
          </a:p>
          <a:p>
            <a:r>
              <a:rPr lang="nb-NO" sz="1200" dirty="0">
                <a:effectLst/>
                <a:ea typeface="Arial" panose="020B0604020202020204" pitchFamily="34" charset="0"/>
              </a:rPr>
              <a:t>Trine Pilskog		distanse</a:t>
            </a:r>
          </a:p>
        </p:txBody>
      </p:sp>
      <p:pic>
        <p:nvPicPr>
          <p:cNvPr id="16" name="Bilde 15">
            <a:extLst>
              <a:ext uri="{FF2B5EF4-FFF2-40B4-BE49-F238E27FC236}">
                <a16:creationId xmlns:a16="http://schemas.microsoft.com/office/drawing/2014/main" id="{77CBF390-DE27-4891-8E44-9B560CA39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059" y="286037"/>
            <a:ext cx="1138555" cy="989330"/>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Bilde 17" descr="Et bilde som inneholder tekst&#10;&#10;Automatisk generert beskrivelse">
            <a:extLst>
              <a:ext uri="{FF2B5EF4-FFF2-40B4-BE49-F238E27FC236}">
                <a16:creationId xmlns:a16="http://schemas.microsoft.com/office/drawing/2014/main" id="{417AA627-C683-4FEB-BAC1-7437F283E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7636" y="542259"/>
            <a:ext cx="2356994" cy="668973"/>
          </a:xfrm>
          <a:prstGeom prst="rect">
            <a:avLst/>
          </a:prstGeom>
        </p:spPr>
      </p:pic>
    </p:spTree>
    <p:extLst>
      <p:ext uri="{BB962C8B-B14F-4D97-AF65-F5344CB8AC3E}">
        <p14:creationId xmlns:p14="http://schemas.microsoft.com/office/powerpoint/2010/main" val="385462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kstSylinder 2">
            <a:extLst>
              <a:ext uri="{FF2B5EF4-FFF2-40B4-BE49-F238E27FC236}">
                <a16:creationId xmlns:a16="http://schemas.microsoft.com/office/drawing/2014/main" id="{5BB523AD-7A7E-494C-93A7-ADE3EAE9F75B}"/>
              </a:ext>
            </a:extLst>
          </p:cNvPr>
          <p:cNvSpPr txBox="1"/>
          <p:nvPr/>
        </p:nvSpPr>
        <p:spPr>
          <a:xfrm>
            <a:off x="5566525" y="4051115"/>
            <a:ext cx="5416731" cy="1748006"/>
          </a:xfrm>
          <a:custGeom>
            <a:avLst/>
            <a:gdLst>
              <a:gd name="connsiteX0" fmla="*/ 0 w 5416731"/>
              <a:gd name="connsiteY0" fmla="*/ 0 h 1748006"/>
              <a:gd name="connsiteX1" fmla="*/ 5416731 w 5416731"/>
              <a:gd name="connsiteY1" fmla="*/ 0 h 1748006"/>
              <a:gd name="connsiteX2" fmla="*/ 5416731 w 5416731"/>
              <a:gd name="connsiteY2" fmla="*/ 1748006 h 1748006"/>
              <a:gd name="connsiteX3" fmla="*/ 0 w 5416731"/>
              <a:gd name="connsiteY3" fmla="*/ 1748006 h 1748006"/>
              <a:gd name="connsiteX4" fmla="*/ 0 w 5416731"/>
              <a:gd name="connsiteY4" fmla="*/ 0 h 17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731" h="1748006" fill="none" extrusionOk="0">
                <a:moveTo>
                  <a:pt x="0" y="0"/>
                </a:moveTo>
                <a:cubicBezTo>
                  <a:pt x="2352012" y="-109175"/>
                  <a:pt x="3544888" y="-48220"/>
                  <a:pt x="5416731" y="0"/>
                </a:cubicBezTo>
                <a:cubicBezTo>
                  <a:pt x="5385761" y="796070"/>
                  <a:pt x="5340653" y="1346320"/>
                  <a:pt x="5416731" y="1748006"/>
                </a:cubicBezTo>
                <a:cubicBezTo>
                  <a:pt x="2960798" y="1715184"/>
                  <a:pt x="770132" y="1723446"/>
                  <a:pt x="0" y="1748006"/>
                </a:cubicBezTo>
                <a:cubicBezTo>
                  <a:pt x="137438" y="1515854"/>
                  <a:pt x="107176" y="669484"/>
                  <a:pt x="0" y="0"/>
                </a:cubicBezTo>
                <a:close/>
              </a:path>
              <a:path w="5416731" h="1748006" stroke="0" extrusionOk="0">
                <a:moveTo>
                  <a:pt x="0" y="0"/>
                </a:moveTo>
                <a:cubicBezTo>
                  <a:pt x="1829837" y="56275"/>
                  <a:pt x="4472994" y="-36696"/>
                  <a:pt x="5416731" y="0"/>
                </a:cubicBezTo>
                <a:cubicBezTo>
                  <a:pt x="5415007" y="508123"/>
                  <a:pt x="5425765" y="1542483"/>
                  <a:pt x="5416731" y="1748006"/>
                </a:cubicBezTo>
                <a:cubicBezTo>
                  <a:pt x="3000732" y="1688552"/>
                  <a:pt x="1346948" y="1772101"/>
                  <a:pt x="0" y="1748006"/>
                </a:cubicBezTo>
                <a:cubicBezTo>
                  <a:pt x="97367" y="1086301"/>
                  <a:pt x="-65482" y="409886"/>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lnSpc>
                <a:spcPct val="90000"/>
              </a:lnSpc>
              <a:spcBef>
                <a:spcPct val="0"/>
              </a:spcBef>
              <a:spcAft>
                <a:spcPts val="600"/>
              </a:spcAft>
            </a:pPr>
            <a:r>
              <a:rPr lang="en-US" sz="4800" b="1" dirty="0" err="1">
                <a:effectLst/>
                <a:latin typeface="+mj-lt"/>
                <a:ea typeface="+mj-ea"/>
                <a:cs typeface="+mj-cs"/>
              </a:rPr>
              <a:t>Gjensidige</a:t>
            </a:r>
            <a:r>
              <a:rPr lang="en-US" sz="4800" b="1" dirty="0">
                <a:effectLst/>
                <a:latin typeface="+mj-lt"/>
                <a:ea typeface="+mj-ea"/>
                <a:cs typeface="+mj-cs"/>
              </a:rPr>
              <a:t>-samlinger 2022</a:t>
            </a:r>
            <a:endParaRPr lang="en-US" sz="4800" b="1" dirty="0">
              <a:latin typeface="+mj-lt"/>
              <a:ea typeface="+mj-ea"/>
              <a:cs typeface="+mj-cs"/>
            </a:endParaRPr>
          </a:p>
        </p:txBody>
      </p:sp>
      <p:pic>
        <p:nvPicPr>
          <p:cNvPr id="4" name="Bilde 3">
            <a:extLst>
              <a:ext uri="{FF2B5EF4-FFF2-40B4-BE49-F238E27FC236}">
                <a16:creationId xmlns:a16="http://schemas.microsoft.com/office/drawing/2014/main" id="{7E16DF3B-90C8-46AF-8139-F025F8703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88112" y="3786552"/>
            <a:ext cx="2964704" cy="728057"/>
          </a:xfrm>
          <a:prstGeom prst="rect">
            <a:avLst/>
          </a:prstGeom>
          <a:noFill/>
        </p:spPr>
      </p:pic>
      <p:pic>
        <p:nvPicPr>
          <p:cNvPr id="5" name="Bilde 4">
            <a:extLst>
              <a:ext uri="{FF2B5EF4-FFF2-40B4-BE49-F238E27FC236}">
                <a16:creationId xmlns:a16="http://schemas.microsoft.com/office/drawing/2014/main" id="{34749C82-5774-4DCA-857D-85D9CBFD4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396" y="841988"/>
            <a:ext cx="1267922" cy="1059030"/>
          </a:xfrm>
          <a:prstGeom prst="rect">
            <a:avLst/>
          </a:prstGeom>
        </p:spPr>
      </p:pic>
      <p:sp>
        <p:nvSpPr>
          <p:cNvPr id="2" name="TekstSylinder 1">
            <a:extLst>
              <a:ext uri="{FF2B5EF4-FFF2-40B4-BE49-F238E27FC236}">
                <a16:creationId xmlns:a16="http://schemas.microsoft.com/office/drawing/2014/main" id="{8761F9C5-5047-4734-88AB-6FD7BCF9F181}"/>
              </a:ext>
            </a:extLst>
          </p:cNvPr>
          <p:cNvSpPr txBox="1"/>
          <p:nvPr/>
        </p:nvSpPr>
        <p:spPr>
          <a:xfrm>
            <a:off x="7430736" y="1314055"/>
            <a:ext cx="4370739" cy="1569660"/>
          </a:xfrm>
          <a:custGeom>
            <a:avLst/>
            <a:gdLst>
              <a:gd name="connsiteX0" fmla="*/ 0 w 4370739"/>
              <a:gd name="connsiteY0" fmla="*/ 0 h 1569660"/>
              <a:gd name="connsiteX1" fmla="*/ 4370739 w 4370739"/>
              <a:gd name="connsiteY1" fmla="*/ 0 h 1569660"/>
              <a:gd name="connsiteX2" fmla="*/ 4370739 w 4370739"/>
              <a:gd name="connsiteY2" fmla="*/ 1569660 h 1569660"/>
              <a:gd name="connsiteX3" fmla="*/ 0 w 4370739"/>
              <a:gd name="connsiteY3" fmla="*/ 1569660 h 1569660"/>
              <a:gd name="connsiteX4" fmla="*/ 0 w 4370739"/>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739" h="1569660" fill="none" extrusionOk="0">
                <a:moveTo>
                  <a:pt x="0" y="0"/>
                </a:moveTo>
                <a:cubicBezTo>
                  <a:pt x="508548" y="-33775"/>
                  <a:pt x="3180060" y="138873"/>
                  <a:pt x="4370739" y="0"/>
                </a:cubicBezTo>
                <a:cubicBezTo>
                  <a:pt x="4263627" y="171814"/>
                  <a:pt x="4286204" y="911667"/>
                  <a:pt x="4370739" y="1569660"/>
                </a:cubicBezTo>
                <a:cubicBezTo>
                  <a:pt x="3672802" y="1432330"/>
                  <a:pt x="586313" y="1431804"/>
                  <a:pt x="0" y="1569660"/>
                </a:cubicBezTo>
                <a:cubicBezTo>
                  <a:pt x="42701" y="862495"/>
                  <a:pt x="-4294" y="651171"/>
                  <a:pt x="0" y="0"/>
                </a:cubicBezTo>
                <a:close/>
              </a:path>
              <a:path w="4370739" h="1569660" stroke="0" extrusionOk="0">
                <a:moveTo>
                  <a:pt x="0" y="0"/>
                </a:moveTo>
                <a:cubicBezTo>
                  <a:pt x="531064" y="-101487"/>
                  <a:pt x="2412195" y="-162162"/>
                  <a:pt x="4370739" y="0"/>
                </a:cubicBezTo>
                <a:cubicBezTo>
                  <a:pt x="4350767" y="697056"/>
                  <a:pt x="4387344" y="815558"/>
                  <a:pt x="4370739" y="1569660"/>
                </a:cubicBezTo>
                <a:cubicBezTo>
                  <a:pt x="3185919" y="1619725"/>
                  <a:pt x="1896454" y="1411211"/>
                  <a:pt x="0" y="1569660"/>
                </a:cubicBezTo>
                <a:cubicBezTo>
                  <a:pt x="3654" y="909124"/>
                  <a:pt x="115097" y="391762"/>
                  <a:pt x="0" y="0"/>
                </a:cubicBezTo>
                <a:close/>
              </a:path>
            </a:pathLst>
          </a:custGeom>
          <a:ln>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sz="4800" b="1" dirty="0">
                <a:latin typeface="+mj-lt"/>
              </a:rPr>
              <a:t>LERØY-samlinger 2022</a:t>
            </a:r>
          </a:p>
        </p:txBody>
      </p:sp>
      <p:pic>
        <p:nvPicPr>
          <p:cNvPr id="7" name="Bilde 6">
            <a:extLst>
              <a:ext uri="{FF2B5EF4-FFF2-40B4-BE49-F238E27FC236}">
                <a16:creationId xmlns:a16="http://schemas.microsoft.com/office/drawing/2014/main" id="{56A2A7AC-0FF5-48C5-B918-211230840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715" y="1348235"/>
            <a:ext cx="1448851" cy="1416206"/>
          </a:xfrm>
          <a:prstGeom prst="rect">
            <a:avLst/>
          </a:prstGeom>
        </p:spPr>
      </p:pic>
    </p:spTree>
    <p:extLst>
      <p:ext uri="{BB962C8B-B14F-4D97-AF65-F5344CB8AC3E}">
        <p14:creationId xmlns:p14="http://schemas.microsoft.com/office/powerpoint/2010/main" val="133004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6BA1B416-CA86-496D-BB92-CB0F33EC0949}"/>
              </a:ext>
            </a:extLst>
          </p:cNvPr>
          <p:cNvSpPr txBox="1"/>
          <p:nvPr/>
        </p:nvSpPr>
        <p:spPr>
          <a:xfrm>
            <a:off x="339634" y="2413416"/>
            <a:ext cx="5381898" cy="25544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nb-NO" sz="1600" b="1" dirty="0">
                <a:solidFill>
                  <a:srgbClr val="1F3864"/>
                </a:solidFill>
                <a:effectLst/>
                <a:ea typeface="Calibri" panose="020F0502020204030204" pitchFamily="34" charset="0"/>
                <a:cs typeface="Times New Roman" panose="02020603050405020304" pitchFamily="18" charset="0"/>
              </a:rPr>
              <a:t>Kriterier:</a:t>
            </a:r>
            <a:endParaRPr lang="nb-NO" sz="1600" dirty="0">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Overnatting</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Fri påmelding, dvs. at alle skal ha mulighet til å delta </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Samlingen skal være åpen for alle i aldersgruppen 15-19 år og for alle øvelser.</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Det skal avholdes minst en </a:t>
            </a:r>
            <a:r>
              <a:rPr lang="nb-NO" sz="1600" dirty="0" err="1">
                <a:effectLst/>
                <a:ea typeface="Calibri" panose="020F0502020204030204" pitchFamily="34" charset="0"/>
                <a:cs typeface="Times New Roman" panose="02020603050405020304" pitchFamily="18" charset="0"/>
              </a:rPr>
              <a:t>fellesøkt</a:t>
            </a:r>
            <a:r>
              <a:rPr lang="nb-NO" sz="1600" dirty="0">
                <a:effectLst/>
                <a:ea typeface="Calibri" panose="020F0502020204030204" pitchFamily="34" charset="0"/>
                <a:cs typeface="Times New Roman" panose="02020603050405020304" pitchFamily="18" charset="0"/>
              </a:rPr>
              <a:t> på samlingen. </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Team-bekledning skal benyttes på et felles lagbilde som dokumenteres.</a:t>
            </a:r>
          </a:p>
          <a:p>
            <a:pPr lvl="0">
              <a:lnSpc>
                <a:spcPct val="107000"/>
              </a:lnSpc>
              <a:spcAft>
                <a:spcPts val="800"/>
              </a:spcAft>
            </a:pPr>
            <a:endParaRPr lang="nb-NO" sz="1600" dirty="0">
              <a:effectLst/>
              <a:ea typeface="Calibri" panose="020F0502020204030204" pitchFamily="34" charset="0"/>
              <a:cs typeface="Times New Roman" panose="02020603050405020304" pitchFamily="18" charset="0"/>
            </a:endParaRPr>
          </a:p>
        </p:txBody>
      </p:sp>
      <p:sp>
        <p:nvSpPr>
          <p:cNvPr id="5" name="TekstSylinder 4">
            <a:extLst>
              <a:ext uri="{FF2B5EF4-FFF2-40B4-BE49-F238E27FC236}">
                <a16:creationId xmlns:a16="http://schemas.microsoft.com/office/drawing/2014/main" id="{4879A175-8C69-4ADC-ADFC-E985D4579799}"/>
              </a:ext>
            </a:extLst>
          </p:cNvPr>
          <p:cNvSpPr txBox="1"/>
          <p:nvPr/>
        </p:nvSpPr>
        <p:spPr>
          <a:xfrm>
            <a:off x="2513786" y="916568"/>
            <a:ext cx="6438622" cy="97360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nb-NO" sz="1600" dirty="0">
                <a:effectLst/>
                <a:ea typeface="Calibri" panose="020F0502020204030204" pitchFamily="34" charset="0"/>
                <a:cs typeface="Times New Roman" panose="02020603050405020304" pitchFamily="18" charset="0"/>
              </a:rPr>
              <a:t>Målet for Gjensidige-samlinger vil være å gi ungdommene en sosial og inkluderende arena med faglig påfyll og god treningskvalitet. </a:t>
            </a:r>
          </a:p>
          <a:p>
            <a:pPr>
              <a:lnSpc>
                <a:spcPct val="107000"/>
              </a:lnSpc>
              <a:spcAft>
                <a:spcPts val="800"/>
              </a:spcAft>
            </a:pPr>
            <a:r>
              <a:rPr lang="nb-NO" sz="1600" dirty="0">
                <a:effectLst/>
                <a:ea typeface="Calibri" panose="020F0502020204030204" pitchFamily="34" charset="0"/>
                <a:cs typeface="Times New Roman" panose="02020603050405020304" pitchFamily="18" charset="0"/>
              </a:rPr>
              <a:t>Målgruppen for Gjensidige-samlinger er ungdommer i UM-alder, 15-19 år. </a:t>
            </a:r>
          </a:p>
        </p:txBody>
      </p:sp>
      <p:sp>
        <p:nvSpPr>
          <p:cNvPr id="7" name="TekstSylinder 6">
            <a:extLst>
              <a:ext uri="{FF2B5EF4-FFF2-40B4-BE49-F238E27FC236}">
                <a16:creationId xmlns:a16="http://schemas.microsoft.com/office/drawing/2014/main" id="{B90026CC-FD96-4ECB-909B-F2443B0EE8E3}"/>
              </a:ext>
            </a:extLst>
          </p:cNvPr>
          <p:cNvSpPr txBox="1"/>
          <p:nvPr/>
        </p:nvSpPr>
        <p:spPr>
          <a:xfrm>
            <a:off x="5913120" y="2260014"/>
            <a:ext cx="5660572" cy="30813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nb-NO" sz="1600" dirty="0">
                <a:effectLst/>
                <a:ea typeface="Calibri" panose="020F0502020204030204" pitchFamily="34" charset="0"/>
                <a:cs typeface="Times New Roman" panose="02020603050405020304" pitchFamily="18" charset="0"/>
              </a:rPr>
              <a:t>Følgende </a:t>
            </a:r>
            <a:r>
              <a:rPr lang="nb-NO" sz="1600" b="1" dirty="0">
                <a:effectLst/>
                <a:ea typeface="Calibri" panose="020F0502020204030204" pitchFamily="34" charset="0"/>
                <a:cs typeface="Times New Roman" panose="02020603050405020304" pitchFamily="18" charset="0"/>
              </a:rPr>
              <a:t>bør </a:t>
            </a:r>
            <a:r>
              <a:rPr lang="nb-NO" sz="1600" dirty="0">
                <a:effectLst/>
                <a:ea typeface="Calibri" panose="020F0502020204030204" pitchFamily="34" charset="0"/>
                <a:cs typeface="Times New Roman" panose="02020603050405020304" pitchFamily="18" charset="0"/>
              </a:rPr>
              <a:t>være en del av Gjensidige-samlingene, men det er ikke et krav:</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Kontinuitet (eks. månedlig trening med samme gruppe, samme trenere/ledere på samlingene)</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Samlinger med flere øvelser der utøvere oppfordres til å være med på flere øvelser</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Involvere ungdommene i treningsplanleggingen</a:t>
            </a:r>
          </a:p>
          <a:p>
            <a:pPr marL="342900" lvl="0" indent="-342900">
              <a:lnSpc>
                <a:spcPct val="107000"/>
              </a:lnSpc>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Faglig påfyll (kombinere samling med f.eks. trenerkurs)</a:t>
            </a:r>
          </a:p>
          <a:p>
            <a:pPr marL="342900" lvl="0" indent="-342900">
              <a:lnSpc>
                <a:spcPct val="107000"/>
              </a:lnSpc>
              <a:spcAft>
                <a:spcPts val="800"/>
              </a:spcAft>
              <a:buFont typeface="Calibri" panose="020F0502020204030204" pitchFamily="34" charset="0"/>
              <a:buChar char="-"/>
            </a:pPr>
            <a:r>
              <a:rPr lang="nb-NO" sz="1600" dirty="0">
                <a:effectLst/>
                <a:ea typeface="Calibri" panose="020F0502020204030204" pitchFamily="34" charset="0"/>
                <a:cs typeface="Times New Roman" panose="02020603050405020304" pitchFamily="18" charset="0"/>
              </a:rPr>
              <a:t>Involvere temaer som Sunn Idrett, skadeforebygging, psykisk helse (Gjensidige vil bistå med psykisk helse-foredrag på enkelte samlinger)</a:t>
            </a:r>
          </a:p>
        </p:txBody>
      </p:sp>
      <p:sp>
        <p:nvSpPr>
          <p:cNvPr id="9" name="TekstSylinder 8">
            <a:extLst>
              <a:ext uri="{FF2B5EF4-FFF2-40B4-BE49-F238E27FC236}">
                <a16:creationId xmlns:a16="http://schemas.microsoft.com/office/drawing/2014/main" id="{1354A755-AB50-48B0-B99E-4DFC4D13959D}"/>
              </a:ext>
            </a:extLst>
          </p:cNvPr>
          <p:cNvSpPr txBox="1"/>
          <p:nvPr/>
        </p:nvSpPr>
        <p:spPr>
          <a:xfrm>
            <a:off x="1341120" y="5896062"/>
            <a:ext cx="9509760" cy="312650"/>
          </a:xfrm>
          <a:prstGeom prst="rect">
            <a:avLst/>
          </a:prstGeom>
          <a:noFill/>
        </p:spPr>
        <p:txBody>
          <a:bodyPr wrap="square">
            <a:spAutoFit/>
          </a:bodyPr>
          <a:lstStyle/>
          <a:p>
            <a:pPr>
              <a:lnSpc>
                <a:spcPct val="107000"/>
              </a:lnSpc>
              <a:spcAft>
                <a:spcPts val="800"/>
              </a:spcAft>
            </a:pPr>
            <a:r>
              <a:rPr lang="nb-NO" sz="1400" b="1" dirty="0">
                <a:solidFill>
                  <a:srgbClr val="1F3864"/>
                </a:solidFill>
                <a:effectLst/>
                <a:ea typeface="Calibri" panose="020F0502020204030204" pitchFamily="34" charset="0"/>
                <a:cs typeface="Times New Roman" panose="02020603050405020304" pitchFamily="18" charset="0"/>
              </a:rPr>
              <a:t>Bekledning: </a:t>
            </a:r>
            <a:r>
              <a:rPr lang="nb-NO" sz="1200" dirty="0">
                <a:effectLst/>
                <a:ea typeface="Calibri" panose="020F0502020204030204" pitchFamily="34" charset="0"/>
                <a:cs typeface="Times New Roman" panose="02020603050405020304" pitchFamily="18" charset="0"/>
              </a:rPr>
              <a:t>Deltagerne</a:t>
            </a:r>
            <a:r>
              <a:rPr lang="nb-NO" sz="1100" dirty="0">
                <a:effectLst/>
                <a:ea typeface="Calibri" panose="020F0502020204030204" pitchFamily="34" charset="0"/>
                <a:cs typeface="Times New Roman" panose="02020603050405020304" pitchFamily="18" charset="0"/>
              </a:rPr>
              <a:t> </a:t>
            </a:r>
            <a:r>
              <a:rPr lang="nb-NO" sz="1200" dirty="0">
                <a:effectLst/>
                <a:ea typeface="Calibri" panose="020F0502020204030204" pitchFamily="34" charset="0"/>
                <a:cs typeface="Times New Roman" panose="02020603050405020304" pitchFamily="18" charset="0"/>
              </a:rPr>
              <a:t>får hver sin genser med «Team Gjensidig </a:t>
            </a:r>
            <a:r>
              <a:rPr lang="nb-NO" sz="1200" i="1" dirty="0">
                <a:effectLst/>
                <a:ea typeface="Calibri" panose="020F0502020204030204" pitchFamily="34" charset="0"/>
                <a:cs typeface="Times New Roman" panose="02020603050405020304" pitchFamily="18" charset="0"/>
              </a:rPr>
              <a:t>kretsens navn</a:t>
            </a:r>
            <a:r>
              <a:rPr lang="nb-NO" sz="1200" dirty="0">
                <a:effectLst/>
                <a:ea typeface="Calibri" panose="020F0502020204030204" pitchFamily="34" charset="0"/>
                <a:cs typeface="Times New Roman" panose="02020603050405020304" pitchFamily="18" charset="0"/>
              </a:rPr>
              <a:t>». Det er ikke mulig å trykke andre logoer på dette plagget. </a:t>
            </a:r>
            <a:endParaRPr lang="nb-NO" sz="1100" dirty="0">
              <a:effectLst/>
              <a:ea typeface="Calibri" panose="020F0502020204030204" pitchFamily="34" charset="0"/>
              <a:cs typeface="Times New Roman" panose="02020603050405020304" pitchFamily="18" charset="0"/>
            </a:endParaRPr>
          </a:p>
        </p:txBody>
      </p:sp>
      <p:pic>
        <p:nvPicPr>
          <p:cNvPr id="10" name="Bilde 9">
            <a:extLst>
              <a:ext uri="{FF2B5EF4-FFF2-40B4-BE49-F238E27FC236}">
                <a16:creationId xmlns:a16="http://schemas.microsoft.com/office/drawing/2014/main" id="{E79310C0-A1A9-4D7A-8EF5-E4BC385752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7123" y="740329"/>
            <a:ext cx="2390775" cy="586740"/>
          </a:xfrm>
          <a:prstGeom prst="rect">
            <a:avLst/>
          </a:prstGeom>
          <a:noFill/>
          <a:ln>
            <a:noFill/>
          </a:ln>
        </p:spPr>
      </p:pic>
      <p:pic>
        <p:nvPicPr>
          <p:cNvPr id="11" name="Bilde 10">
            <a:extLst>
              <a:ext uri="{FF2B5EF4-FFF2-40B4-BE49-F238E27FC236}">
                <a16:creationId xmlns:a16="http://schemas.microsoft.com/office/drawing/2014/main" id="{9D6402E4-FC36-456E-AC09-2BC0ACD7D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34" y="740329"/>
            <a:ext cx="1085850" cy="908050"/>
          </a:xfrm>
          <a:prstGeom prst="rect">
            <a:avLst/>
          </a:prstGeom>
        </p:spPr>
      </p:pic>
      <p:sp>
        <p:nvSpPr>
          <p:cNvPr id="12" name="TekstSylinder 11">
            <a:extLst>
              <a:ext uri="{FF2B5EF4-FFF2-40B4-BE49-F238E27FC236}">
                <a16:creationId xmlns:a16="http://schemas.microsoft.com/office/drawing/2014/main" id="{BEAD72F5-0824-4F1F-971C-7967FBD78C1F}"/>
              </a:ext>
            </a:extLst>
          </p:cNvPr>
          <p:cNvSpPr txBox="1"/>
          <p:nvPr/>
        </p:nvSpPr>
        <p:spPr>
          <a:xfrm>
            <a:off x="2207621" y="381037"/>
            <a:ext cx="6096000" cy="535531"/>
          </a:xfrm>
          <a:prstGeom prst="rect">
            <a:avLst/>
          </a:prstGeom>
          <a:noFill/>
        </p:spPr>
        <p:txBody>
          <a:bodyPr wrap="square">
            <a:spAutoFit/>
          </a:bodyPr>
          <a:lstStyle/>
          <a:p>
            <a:pPr algn="ctr">
              <a:lnSpc>
                <a:spcPct val="90000"/>
              </a:lnSpc>
              <a:spcBef>
                <a:spcPct val="0"/>
              </a:spcBef>
              <a:spcAft>
                <a:spcPts val="600"/>
              </a:spcAft>
            </a:pPr>
            <a:r>
              <a:rPr lang="en-US" sz="3200" b="1" dirty="0">
                <a:solidFill>
                  <a:srgbClr val="002060"/>
                </a:solidFill>
                <a:effectLst/>
                <a:latin typeface="+mj-lt"/>
                <a:ea typeface="+mj-ea"/>
                <a:cs typeface="+mj-cs"/>
              </a:rPr>
              <a:t>Gjensidige-samlinger 2022</a:t>
            </a:r>
            <a:endParaRPr lang="en-US" sz="3200" b="1" dirty="0">
              <a:solidFill>
                <a:srgbClr val="002060"/>
              </a:solidFill>
              <a:latin typeface="+mj-lt"/>
              <a:ea typeface="+mj-ea"/>
              <a:cs typeface="+mj-cs"/>
            </a:endParaRPr>
          </a:p>
        </p:txBody>
      </p:sp>
    </p:spTree>
    <p:extLst>
      <p:ext uri="{BB962C8B-B14F-4D97-AF65-F5344CB8AC3E}">
        <p14:creationId xmlns:p14="http://schemas.microsoft.com/office/powerpoint/2010/main" val="110489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23EF37-19EC-4973-A7AF-4BBF68646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Bilde 6" descr="Et bilde som inneholder person, utendørs, gruppe, poserer&#10;&#10;Automatisk generert beskrivelse">
            <a:extLst>
              <a:ext uri="{FF2B5EF4-FFF2-40B4-BE49-F238E27FC236}">
                <a16:creationId xmlns:a16="http://schemas.microsoft.com/office/drawing/2014/main" id="{224BC1A0-DA65-4E88-A248-E4DEFC39DA75}"/>
              </a:ext>
            </a:extLst>
          </p:cNvPr>
          <p:cNvPicPr>
            <a:picLocks noChangeAspect="1"/>
          </p:cNvPicPr>
          <p:nvPr/>
        </p:nvPicPr>
        <p:blipFill rotWithShape="1">
          <a:blip r:embed="rId2">
            <a:extLst>
              <a:ext uri="{28A0092B-C50C-407E-A947-70E740481C1C}">
                <a14:useLocalDpi xmlns:a14="http://schemas.microsoft.com/office/drawing/2010/main" val="0"/>
              </a:ext>
            </a:extLst>
          </a:blip>
          <a:srcRect t="8249" r="4" b="4977"/>
          <a:stretch/>
        </p:blipFill>
        <p:spPr>
          <a:xfrm>
            <a:off x="4318593" y="1168448"/>
            <a:ext cx="7330482" cy="4071218"/>
          </a:xfrm>
          <a:prstGeom prst="rect">
            <a:avLst/>
          </a:prstGeom>
        </p:spPr>
      </p:pic>
      <p:pic>
        <p:nvPicPr>
          <p:cNvPr id="5" name="Bilde 4">
            <a:extLst>
              <a:ext uri="{FF2B5EF4-FFF2-40B4-BE49-F238E27FC236}">
                <a16:creationId xmlns:a16="http://schemas.microsoft.com/office/drawing/2014/main" id="{ACA255EF-EE20-41EA-98C2-8BC403945A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6" r="-1" b="-1"/>
          <a:stretch/>
        </p:blipFill>
        <p:spPr>
          <a:xfrm>
            <a:off x="662517" y="3577690"/>
            <a:ext cx="2995083" cy="2496483"/>
          </a:xfrm>
          <a:prstGeom prst="rect">
            <a:avLst/>
          </a:prstGeom>
        </p:spPr>
      </p:pic>
      <p:pic>
        <p:nvPicPr>
          <p:cNvPr id="9" name="Bilde 8">
            <a:extLst>
              <a:ext uri="{FF2B5EF4-FFF2-40B4-BE49-F238E27FC236}">
                <a16:creationId xmlns:a16="http://schemas.microsoft.com/office/drawing/2014/main" id="{42FAC711-CC2A-4E0C-B625-A76CB9E39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55" y="873969"/>
            <a:ext cx="2461811" cy="2406341"/>
          </a:xfrm>
          <a:prstGeom prst="rect">
            <a:avLst/>
          </a:prstGeom>
        </p:spPr>
      </p:pic>
    </p:spTree>
    <p:extLst>
      <p:ext uri="{BB962C8B-B14F-4D97-AF65-F5344CB8AC3E}">
        <p14:creationId xmlns:p14="http://schemas.microsoft.com/office/powerpoint/2010/main" val="3176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ell 1">
            <a:extLst>
              <a:ext uri="{FF2B5EF4-FFF2-40B4-BE49-F238E27FC236}">
                <a16:creationId xmlns:a16="http://schemas.microsoft.com/office/drawing/2014/main" id="{6DF1D472-5D70-43B3-96B2-F351E716B5C7}"/>
              </a:ext>
            </a:extLst>
          </p:cNvPr>
          <p:cNvGraphicFramePr>
            <a:graphicFrameLocks noGrp="1"/>
          </p:cNvGraphicFramePr>
          <p:nvPr>
            <p:extLst>
              <p:ext uri="{D42A27DB-BD31-4B8C-83A1-F6EECF244321}">
                <p14:modId xmlns:p14="http://schemas.microsoft.com/office/powerpoint/2010/main" val="2211959570"/>
              </p:ext>
            </p:extLst>
          </p:nvPr>
        </p:nvGraphicFramePr>
        <p:xfrm>
          <a:off x="457200" y="457200"/>
          <a:ext cx="5600697" cy="5943585"/>
        </p:xfrm>
        <a:graphic>
          <a:graphicData uri="http://schemas.openxmlformats.org/drawingml/2006/table">
            <a:tbl>
              <a:tblPr>
                <a:tableStyleId>{5C22544A-7EE6-4342-B048-85BDC9FD1C3A}</a:tableStyleId>
              </a:tblPr>
              <a:tblGrid>
                <a:gridCol w="966045">
                  <a:extLst>
                    <a:ext uri="{9D8B030D-6E8A-4147-A177-3AD203B41FA5}">
                      <a16:colId xmlns:a16="http://schemas.microsoft.com/office/drawing/2014/main" val="1777180221"/>
                    </a:ext>
                  </a:extLst>
                </a:gridCol>
                <a:gridCol w="1548717">
                  <a:extLst>
                    <a:ext uri="{9D8B030D-6E8A-4147-A177-3AD203B41FA5}">
                      <a16:colId xmlns:a16="http://schemas.microsoft.com/office/drawing/2014/main" val="2164432800"/>
                    </a:ext>
                  </a:extLst>
                </a:gridCol>
                <a:gridCol w="1598552">
                  <a:extLst>
                    <a:ext uri="{9D8B030D-6E8A-4147-A177-3AD203B41FA5}">
                      <a16:colId xmlns:a16="http://schemas.microsoft.com/office/drawing/2014/main" val="543435779"/>
                    </a:ext>
                  </a:extLst>
                </a:gridCol>
                <a:gridCol w="1487383">
                  <a:extLst>
                    <a:ext uri="{9D8B030D-6E8A-4147-A177-3AD203B41FA5}">
                      <a16:colId xmlns:a16="http://schemas.microsoft.com/office/drawing/2014/main" val="1458523019"/>
                    </a:ext>
                  </a:extLst>
                </a:gridCol>
              </a:tblGrid>
              <a:tr h="380189">
                <a:tc gridSpan="2">
                  <a:txBody>
                    <a:bodyPr/>
                    <a:lstStyle/>
                    <a:p>
                      <a:pPr algn="l" fontAlgn="b"/>
                      <a:r>
                        <a:rPr lang="nb-NO" sz="2000" b="1" u="none" strike="noStrike">
                          <a:effectLst/>
                        </a:rPr>
                        <a:t>Plan samlinger 2022</a:t>
                      </a:r>
                      <a:endParaRPr lang="nb-NO" sz="2000" b="1" i="0" u="none" strike="noStrike">
                        <a:solidFill>
                          <a:srgbClr val="000000"/>
                        </a:solidFill>
                        <a:effectLst/>
                        <a:latin typeface="Calibri" panose="020F0502020204030204" pitchFamily="34" charset="0"/>
                      </a:endParaRPr>
                    </a:p>
                  </a:txBody>
                  <a:tcPr marL="11509" marR="11509" marT="11509" marB="0" anchor="b"/>
                </a:tc>
                <a:tc hMerge="1">
                  <a:txBody>
                    <a:bodyPr/>
                    <a:lstStyle/>
                    <a:p>
                      <a:endParaRPr lang="nb-NO"/>
                    </a:p>
                  </a:txBody>
                  <a:tcPr/>
                </a:tc>
                <a:tc>
                  <a:txBody>
                    <a:bodyPr/>
                    <a:lstStyle/>
                    <a:p>
                      <a:pPr algn="l" fontAlgn="b"/>
                      <a:r>
                        <a:rPr lang="nb-NO" sz="1400" b="0" i="0" u="none" strike="noStrike">
                          <a:solidFill>
                            <a:srgbClr val="000000"/>
                          </a:solidFill>
                          <a:effectLst/>
                          <a:latin typeface="Calibri" panose="020F0502020204030204" pitchFamily="34" charset="0"/>
                        </a:rPr>
                        <a:t>Pr 10/3</a:t>
                      </a:r>
                    </a:p>
                  </a:txBody>
                  <a:tcPr marL="11509" marR="11509" marT="11509" marB="0" anchor="b"/>
                </a:tc>
                <a:tc>
                  <a:txBody>
                    <a:bodyPr/>
                    <a:lstStyle/>
                    <a:p>
                      <a:pPr algn="l" fontAlgn="b"/>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438850904"/>
                  </a:ext>
                </a:extLst>
              </a:tr>
              <a:tr h="298138">
                <a:tc gridSpan="2">
                  <a:txBody>
                    <a:bodyPr/>
                    <a:lstStyle/>
                    <a:p>
                      <a:pPr algn="l" fontAlgn="b"/>
                      <a:r>
                        <a:rPr lang="nb-NO" sz="1500" u="none" strike="noStrike">
                          <a:effectLst/>
                        </a:rPr>
                        <a:t>vinter/vår/sommer 2022</a:t>
                      </a:r>
                      <a:endParaRPr lang="nb-NO" sz="1500" b="1" i="0" u="none" strike="noStrike">
                        <a:solidFill>
                          <a:srgbClr val="000000"/>
                        </a:solidFill>
                        <a:effectLst/>
                        <a:latin typeface="Calibri" panose="020F0502020204030204" pitchFamily="34" charset="0"/>
                      </a:endParaRPr>
                    </a:p>
                  </a:txBody>
                  <a:tcPr marL="11509" marR="11509" marT="11509" marB="0" anchor="b"/>
                </a:tc>
                <a:tc hMerge="1">
                  <a:txBody>
                    <a:bodyPr/>
                    <a:lstStyle/>
                    <a:p>
                      <a:endParaRPr lang="nb-NO"/>
                    </a:p>
                  </a:txBody>
                  <a:tcPr/>
                </a:tc>
                <a:tc>
                  <a:txBody>
                    <a:bodyPr/>
                    <a:lstStyle/>
                    <a:p>
                      <a:pPr algn="l" fontAlgn="b"/>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4146477290"/>
                  </a:ext>
                </a:extLst>
              </a:tr>
              <a:tr h="298138">
                <a:tc>
                  <a:txBody>
                    <a:bodyPr/>
                    <a:lstStyle/>
                    <a:p>
                      <a:pPr algn="l" fontAlgn="b"/>
                      <a:r>
                        <a:rPr lang="nb-NO" sz="1500" u="none" strike="noStrike">
                          <a:effectLst/>
                        </a:rPr>
                        <a:t>Dato</a:t>
                      </a:r>
                      <a:endParaRPr lang="nb-NO" sz="1500" b="1"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500" u="none" strike="noStrike">
                          <a:effectLst/>
                        </a:rPr>
                        <a:t>Hva</a:t>
                      </a:r>
                      <a:endParaRPr lang="nb-NO" sz="1500" b="1"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500" u="none" strike="noStrike">
                          <a:effectLst/>
                        </a:rPr>
                        <a:t>Sted </a:t>
                      </a:r>
                      <a:endParaRPr lang="nb-NO" sz="1500" b="1"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500" u="none" strike="noStrike">
                          <a:effectLst/>
                        </a:rPr>
                        <a:t>for hvem</a:t>
                      </a:r>
                      <a:endParaRPr lang="nb-NO" sz="1500" b="1"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052807856"/>
                  </a:ext>
                </a:extLst>
              </a:tr>
              <a:tr h="281727">
                <a:tc>
                  <a:txBody>
                    <a:bodyPr/>
                    <a:lstStyle/>
                    <a:p>
                      <a:pPr algn="l" fontAlgn="b"/>
                      <a:r>
                        <a:rPr lang="nb-NO" sz="1400" b="1" u="none" strike="noStrike">
                          <a:effectLst/>
                        </a:rPr>
                        <a:t>Mai:</a:t>
                      </a:r>
                      <a:endParaRPr lang="nb-NO" sz="14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91717355"/>
                  </a:ext>
                </a:extLst>
              </a:tr>
              <a:tr h="281727">
                <a:tc>
                  <a:txBody>
                    <a:bodyPr/>
                    <a:lstStyle/>
                    <a:p>
                      <a:pPr algn="l" fontAlgn="b"/>
                      <a:r>
                        <a:rPr lang="nb-NO" sz="1400" u="none" strike="noStrike">
                          <a:effectLst/>
                        </a:rPr>
                        <a:t>uke 19</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Ålesund</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167549804"/>
                  </a:ext>
                </a:extLst>
              </a:tr>
              <a:tr h="281727">
                <a:tc>
                  <a:txBody>
                    <a:bodyPr/>
                    <a:lstStyle/>
                    <a:p>
                      <a:pPr algn="l" fontAlgn="b"/>
                      <a:r>
                        <a:rPr lang="nb-NO" sz="1400" u="none" strike="noStrike">
                          <a:effectLst/>
                        </a:rPr>
                        <a:t>uke 20</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Molde</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1428398250"/>
                  </a:ext>
                </a:extLst>
              </a:tr>
              <a:tr h="281727">
                <a:tc>
                  <a:txBody>
                    <a:bodyPr/>
                    <a:lstStyle/>
                    <a:p>
                      <a:pPr algn="l" fontAlgn="b"/>
                      <a:r>
                        <a:rPr lang="nb-NO" sz="1400" u="none" strike="noStrike">
                          <a:effectLst/>
                        </a:rPr>
                        <a:t>uke 21</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Ulsteinvik</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188694431"/>
                  </a:ext>
                </a:extLst>
              </a:tr>
              <a:tr h="281727">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086526456"/>
                  </a:ext>
                </a:extLst>
              </a:tr>
              <a:tr h="281727">
                <a:tc>
                  <a:txBody>
                    <a:bodyPr/>
                    <a:lstStyle/>
                    <a:p>
                      <a:pPr algn="l" fontAlgn="b"/>
                      <a:r>
                        <a:rPr lang="nb-NO" sz="1400" b="1" u="none" strike="noStrike">
                          <a:effectLst/>
                        </a:rPr>
                        <a:t>Juni:</a:t>
                      </a:r>
                      <a:endParaRPr lang="nb-NO" sz="14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269830259"/>
                  </a:ext>
                </a:extLst>
              </a:tr>
              <a:tr h="511471">
                <a:tc>
                  <a:txBody>
                    <a:bodyPr/>
                    <a:lstStyle/>
                    <a:p>
                      <a:pPr algn="l" fontAlgn="b"/>
                      <a:r>
                        <a:rPr lang="nb-NO" sz="1400" u="none" strike="noStrike">
                          <a:effectLst/>
                        </a:rPr>
                        <a:t>uke 22</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Tingvoll/Straumsnes</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570308442"/>
                  </a:ext>
                </a:extLst>
              </a:tr>
              <a:tr h="281727">
                <a:tc>
                  <a:txBody>
                    <a:bodyPr/>
                    <a:lstStyle/>
                    <a:p>
                      <a:pPr algn="l" fontAlgn="b"/>
                      <a:r>
                        <a:rPr lang="nb-NO" sz="1400" u="none" strike="noStrike">
                          <a:effectLst/>
                        </a:rPr>
                        <a:t>uke 23</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Ørsta</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1330201153"/>
                  </a:ext>
                </a:extLst>
              </a:tr>
              <a:tr h="281727">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761301073"/>
                  </a:ext>
                </a:extLst>
              </a:tr>
              <a:tr h="281727">
                <a:tc>
                  <a:txBody>
                    <a:bodyPr/>
                    <a:lstStyle/>
                    <a:p>
                      <a:pPr algn="l" fontAlgn="b"/>
                      <a:r>
                        <a:rPr lang="nb-NO" sz="1400" b="1" u="none" strike="noStrike">
                          <a:effectLst/>
                        </a:rPr>
                        <a:t>Juli:</a:t>
                      </a:r>
                      <a:endParaRPr lang="nb-NO" sz="14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161980807"/>
                  </a:ext>
                </a:extLst>
              </a:tr>
              <a:tr h="281727">
                <a:tc>
                  <a:txBody>
                    <a:bodyPr/>
                    <a:lstStyle/>
                    <a:p>
                      <a:pPr algn="l" fontAlgn="b"/>
                      <a:r>
                        <a:rPr lang="nb-NO" sz="1400" u="none" strike="noStrike">
                          <a:effectLst/>
                        </a:rPr>
                        <a:t>1-3.</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Ulsteinvik</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 år</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1716334193"/>
                  </a:ext>
                </a:extLst>
              </a:tr>
              <a:tr h="281727">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4109168152"/>
                  </a:ext>
                </a:extLst>
              </a:tr>
              <a:tr h="281727">
                <a:tc>
                  <a:txBody>
                    <a:bodyPr/>
                    <a:lstStyle/>
                    <a:p>
                      <a:pPr algn="l" fontAlgn="b"/>
                      <a:r>
                        <a:rPr lang="nb-NO" sz="1400" b="1" u="none" strike="noStrike">
                          <a:effectLst/>
                        </a:rPr>
                        <a:t>August:</a:t>
                      </a:r>
                      <a:endParaRPr lang="nb-NO" sz="14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584289391"/>
                  </a:ext>
                </a:extLst>
              </a:tr>
              <a:tr h="281727">
                <a:tc>
                  <a:txBody>
                    <a:bodyPr/>
                    <a:lstStyle/>
                    <a:p>
                      <a:pPr algn="l" fontAlgn="b"/>
                      <a:r>
                        <a:rPr lang="nb-NO" sz="1400" u="none" strike="noStrike">
                          <a:effectLst/>
                        </a:rPr>
                        <a:t>uke 33</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Hareid</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201375689"/>
                  </a:ext>
                </a:extLst>
              </a:tr>
              <a:tr h="511471">
                <a:tc>
                  <a:txBody>
                    <a:bodyPr/>
                    <a:lstStyle/>
                    <a:p>
                      <a:pPr algn="l" fontAlgn="b"/>
                      <a:r>
                        <a:rPr lang="nb-NO" sz="1400" u="none" strike="noStrike">
                          <a:effectLst/>
                        </a:rPr>
                        <a:t>uke 34</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Tingvoll/Straumsnes</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13-14</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16950896"/>
                  </a:ext>
                </a:extLst>
              </a:tr>
              <a:tr h="281727">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733218773"/>
                  </a:ext>
                </a:extLst>
              </a:tr>
            </a:tbl>
          </a:graphicData>
        </a:graphic>
      </p:graphicFrame>
      <p:graphicFrame>
        <p:nvGraphicFramePr>
          <p:cNvPr id="3" name="Tabell 2">
            <a:extLst>
              <a:ext uri="{FF2B5EF4-FFF2-40B4-BE49-F238E27FC236}">
                <a16:creationId xmlns:a16="http://schemas.microsoft.com/office/drawing/2014/main" id="{B15208CF-C75C-4442-AAC2-C7DA2BE8E9E1}"/>
              </a:ext>
            </a:extLst>
          </p:cNvPr>
          <p:cNvGraphicFramePr>
            <a:graphicFrameLocks noGrp="1"/>
          </p:cNvGraphicFramePr>
          <p:nvPr>
            <p:extLst>
              <p:ext uri="{D42A27DB-BD31-4B8C-83A1-F6EECF244321}">
                <p14:modId xmlns:p14="http://schemas.microsoft.com/office/powerpoint/2010/main" val="600838285"/>
              </p:ext>
            </p:extLst>
          </p:nvPr>
        </p:nvGraphicFramePr>
        <p:xfrm>
          <a:off x="6134100" y="457200"/>
          <a:ext cx="5600697" cy="5943589"/>
        </p:xfrm>
        <a:graphic>
          <a:graphicData uri="http://schemas.openxmlformats.org/drawingml/2006/table">
            <a:tbl>
              <a:tblPr>
                <a:tableStyleId>{5C22544A-7EE6-4342-B048-85BDC9FD1C3A}</a:tableStyleId>
              </a:tblPr>
              <a:tblGrid>
                <a:gridCol w="966045">
                  <a:extLst>
                    <a:ext uri="{9D8B030D-6E8A-4147-A177-3AD203B41FA5}">
                      <a16:colId xmlns:a16="http://schemas.microsoft.com/office/drawing/2014/main" val="1253309636"/>
                    </a:ext>
                  </a:extLst>
                </a:gridCol>
                <a:gridCol w="1548717">
                  <a:extLst>
                    <a:ext uri="{9D8B030D-6E8A-4147-A177-3AD203B41FA5}">
                      <a16:colId xmlns:a16="http://schemas.microsoft.com/office/drawing/2014/main" val="4276209280"/>
                    </a:ext>
                  </a:extLst>
                </a:gridCol>
                <a:gridCol w="1598552">
                  <a:extLst>
                    <a:ext uri="{9D8B030D-6E8A-4147-A177-3AD203B41FA5}">
                      <a16:colId xmlns:a16="http://schemas.microsoft.com/office/drawing/2014/main" val="910161625"/>
                    </a:ext>
                  </a:extLst>
                </a:gridCol>
                <a:gridCol w="1487383">
                  <a:extLst>
                    <a:ext uri="{9D8B030D-6E8A-4147-A177-3AD203B41FA5}">
                      <a16:colId xmlns:a16="http://schemas.microsoft.com/office/drawing/2014/main" val="23743965"/>
                    </a:ext>
                  </a:extLst>
                </a:gridCol>
              </a:tblGrid>
              <a:tr h="269335">
                <a:tc>
                  <a:txBody>
                    <a:bodyPr/>
                    <a:lstStyle/>
                    <a:p>
                      <a:pPr algn="l" fontAlgn="b"/>
                      <a:r>
                        <a:rPr lang="nb-NO" sz="1400" b="1" u="none" strike="noStrike">
                          <a:effectLst/>
                        </a:rPr>
                        <a:t>Oktober:</a:t>
                      </a:r>
                      <a:endParaRPr lang="nb-NO" sz="14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1207935454"/>
                  </a:ext>
                </a:extLst>
              </a:tr>
              <a:tr h="488973">
                <a:tc>
                  <a:txBody>
                    <a:bodyPr/>
                    <a:lstStyle/>
                    <a:p>
                      <a:pPr algn="l" fontAlgn="b"/>
                      <a:r>
                        <a:rPr lang="nb-NO" sz="1500" u="none" strike="noStrike">
                          <a:effectLst/>
                        </a:rPr>
                        <a:t>28-30.</a:t>
                      </a:r>
                      <a:endParaRPr lang="nb-NO" sz="15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Samling og kurs</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Ulsteinhallen</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Gjensidige samling</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892951219"/>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076017440"/>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1901712715"/>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759280188"/>
                  </a:ext>
                </a:extLst>
              </a:tr>
              <a:tr h="520350">
                <a:tc>
                  <a:txBody>
                    <a:bodyPr/>
                    <a:lstStyle/>
                    <a:p>
                      <a:pPr algn="l" fontAlgn="b"/>
                      <a:r>
                        <a:rPr lang="nb-NO" sz="1500" b="1" u="none" strike="noStrike">
                          <a:effectLst/>
                        </a:rPr>
                        <a:t>November:</a:t>
                      </a:r>
                      <a:endParaRPr lang="nb-NO" sz="15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767419504"/>
                  </a:ext>
                </a:extLst>
              </a:tr>
              <a:tr h="488973">
                <a:tc>
                  <a:txBody>
                    <a:bodyPr/>
                    <a:lstStyle/>
                    <a:p>
                      <a:pPr algn="l" fontAlgn="b"/>
                      <a:r>
                        <a:rPr lang="nb-NO" sz="1400" u="none" strike="noStrike">
                          <a:effectLst/>
                        </a:rPr>
                        <a:t>11-12.</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samling i november?</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Tingvoll</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Gjensidige samling</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918367233"/>
                  </a:ext>
                </a:extLst>
              </a:tr>
              <a:tr h="269335">
                <a:tc>
                  <a:txBody>
                    <a:bodyPr/>
                    <a:lstStyle/>
                    <a:p>
                      <a:pPr algn="l" fontAlgn="b"/>
                      <a:r>
                        <a:rPr lang="nb-NO" sz="1400" u="none" strike="noStrike">
                          <a:effectLst/>
                        </a:rPr>
                        <a:t>18-19??</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971861791"/>
                  </a:ext>
                </a:extLst>
              </a:tr>
              <a:tr h="488973">
                <a:tc>
                  <a:txBody>
                    <a:bodyPr/>
                    <a:lstStyle/>
                    <a:p>
                      <a:pPr algn="l" fontAlgn="b"/>
                      <a:r>
                        <a:rPr lang="nb-NO" sz="1500" u="none" strike="noStrike">
                          <a:effectLst/>
                        </a:rPr>
                        <a:t>27. ?</a:t>
                      </a:r>
                      <a:endParaRPr lang="nb-NO" sz="15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Ulsteinhallen</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Gjensidige samling</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569184112"/>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948092572"/>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752409825"/>
                  </a:ext>
                </a:extLst>
              </a:tr>
              <a:tr h="285024">
                <a:tc>
                  <a:txBody>
                    <a:bodyPr/>
                    <a:lstStyle/>
                    <a:p>
                      <a:pPr algn="l" fontAlgn="b"/>
                      <a:r>
                        <a:rPr lang="nb-NO" sz="1500" u="none" strike="noStrike">
                          <a:effectLst/>
                        </a:rPr>
                        <a:t> </a:t>
                      </a:r>
                      <a:endParaRPr lang="nb-NO" sz="1500" b="1"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612979482"/>
                  </a:ext>
                </a:extLst>
              </a:tr>
              <a:tr h="269335">
                <a:tc>
                  <a:txBody>
                    <a:bodyPr/>
                    <a:lstStyle/>
                    <a:p>
                      <a:pPr algn="l" fontAlgn="b"/>
                      <a:r>
                        <a:rPr lang="nb-NO" sz="1400" b="1" u="none" strike="noStrike">
                          <a:effectLst/>
                        </a:rPr>
                        <a:t>Desember:</a:t>
                      </a:r>
                      <a:endParaRPr lang="nb-NO" sz="1400" b="1" i="0" u="none" strike="noStrike">
                        <a:solidFill>
                          <a:srgbClr val="0070C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68218098"/>
                  </a:ext>
                </a:extLst>
              </a:tr>
              <a:tr h="488973">
                <a:tc>
                  <a:txBody>
                    <a:bodyPr/>
                    <a:lstStyle/>
                    <a:p>
                      <a:pPr algn="l" fontAlgn="b"/>
                      <a:r>
                        <a:rPr lang="nb-NO" sz="1400" u="none" strike="noStrike">
                          <a:effectLst/>
                        </a:rPr>
                        <a:t>10.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adventssamling?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Tingvoll</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Gjensidige samling</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3436564361"/>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175501693"/>
                  </a:ext>
                </a:extLst>
              </a:tr>
              <a:tr h="488973">
                <a:tc>
                  <a:txBody>
                    <a:bodyPr/>
                    <a:lstStyle/>
                    <a:p>
                      <a:pPr algn="l" fontAlgn="b"/>
                      <a:r>
                        <a:rPr lang="nb-NO" sz="1400" u="none" strike="noStrike">
                          <a:effectLst/>
                        </a:rPr>
                        <a:t>11.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adventssamling?</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Ulsteinhallen</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Gjensidige samling</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2058622485"/>
                  </a:ext>
                </a:extLst>
              </a:tr>
              <a:tr h="269335">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11509" marR="11509" marT="11509" marB="0" anchor="b"/>
                </a:tc>
                <a:tc>
                  <a:txBody>
                    <a:bodyPr/>
                    <a:lstStyle/>
                    <a:p>
                      <a:pPr algn="l" fontAlgn="b"/>
                      <a:r>
                        <a:rPr lang="nb-NO" sz="1400" u="none" strike="noStrike">
                          <a:effectLst/>
                        </a:rPr>
                        <a:t>Lerøy</a:t>
                      </a:r>
                      <a:endParaRPr lang="nb-NO" sz="1400" b="0" i="0" u="none" strike="noStrike">
                        <a:solidFill>
                          <a:srgbClr val="000000"/>
                        </a:solidFill>
                        <a:effectLst/>
                        <a:latin typeface="Calibri" panose="020F0502020204030204" pitchFamily="34" charset="0"/>
                      </a:endParaRPr>
                    </a:p>
                  </a:txBody>
                  <a:tcPr marL="11509" marR="11509" marT="11509" marB="0" anchor="b"/>
                </a:tc>
                <a:extLst>
                  <a:ext uri="{0D108BD9-81ED-4DB2-BD59-A6C34878D82A}">
                    <a16:rowId xmlns:a16="http://schemas.microsoft.com/office/drawing/2014/main" val="4053291074"/>
                  </a:ext>
                </a:extLst>
              </a:tr>
            </a:tbl>
          </a:graphicData>
        </a:graphic>
      </p:graphicFrame>
    </p:spTree>
    <p:extLst>
      <p:ext uri="{BB962C8B-B14F-4D97-AF65-F5344CB8AC3E}">
        <p14:creationId xmlns:p14="http://schemas.microsoft.com/office/powerpoint/2010/main" val="400674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 overvåke, enhet&#10;&#10;Automatisk generert beskrivelse">
            <a:hlinkClick r:id="rId2"/>
            <a:extLst>
              <a:ext uri="{FF2B5EF4-FFF2-40B4-BE49-F238E27FC236}">
                <a16:creationId xmlns:a16="http://schemas.microsoft.com/office/drawing/2014/main" id="{2F5D6E4F-9496-41DF-8489-163E474EDD2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9515" b="4180"/>
          <a:stretch/>
        </p:blipFill>
        <p:spPr bwMode="auto">
          <a:xfrm>
            <a:off x="9438005" y="623887"/>
            <a:ext cx="2021840" cy="981075"/>
          </a:xfrm>
          <a:prstGeom prst="rect">
            <a:avLst/>
          </a:prstGeom>
          <a:ln>
            <a:noFill/>
          </a:ln>
          <a:extLst>
            <a:ext uri="{53640926-AAD7-44D8-BBD7-CCE9431645EC}">
              <a14:shadowObscured xmlns:a14="http://schemas.microsoft.com/office/drawing/2010/main"/>
            </a:ext>
          </a:extLst>
        </p:spPr>
      </p:pic>
      <p:pic>
        <p:nvPicPr>
          <p:cNvPr id="3" name="Bilde 2">
            <a:extLst>
              <a:ext uri="{FF2B5EF4-FFF2-40B4-BE49-F238E27FC236}">
                <a16:creationId xmlns:a16="http://schemas.microsoft.com/office/drawing/2014/main" id="{8DF4CD26-95BB-464F-BE54-5F48FC38D9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137" y="634682"/>
            <a:ext cx="1127125" cy="970280"/>
          </a:xfrm>
          <a:prstGeom prst="rect">
            <a:avLst/>
          </a:prstGeom>
        </p:spPr>
      </p:pic>
      <p:sp>
        <p:nvSpPr>
          <p:cNvPr id="9" name="TekstSylinder 8">
            <a:extLst>
              <a:ext uri="{FF2B5EF4-FFF2-40B4-BE49-F238E27FC236}">
                <a16:creationId xmlns:a16="http://schemas.microsoft.com/office/drawing/2014/main" id="{9E0E9F63-7384-4C92-B64C-91B1D07B62F1}"/>
              </a:ext>
            </a:extLst>
          </p:cNvPr>
          <p:cNvSpPr txBox="1"/>
          <p:nvPr/>
        </p:nvSpPr>
        <p:spPr>
          <a:xfrm>
            <a:off x="4106091" y="738169"/>
            <a:ext cx="3979818" cy="523220"/>
          </a:xfrm>
          <a:prstGeom prst="rect">
            <a:avLst/>
          </a:prstGeom>
          <a:noFill/>
        </p:spPr>
        <p:txBody>
          <a:bodyPr wrap="square">
            <a:spAutoFit/>
          </a:bodyPr>
          <a:lstStyle/>
          <a:p>
            <a:r>
              <a:rPr lang="nb-NO" sz="2800" b="1" dirty="0">
                <a:solidFill>
                  <a:srgbClr val="002060"/>
                </a:solidFill>
                <a:effectLst/>
                <a:latin typeface="Calibri" panose="020F0502020204030204" pitchFamily="34" charset="0"/>
                <a:ea typeface="Calibri" panose="020F0502020204030204" pitchFamily="34" charset="0"/>
              </a:rPr>
              <a:t>Reise og overnatting UM </a:t>
            </a:r>
            <a:endParaRPr lang="nb-NO" sz="2800" dirty="0"/>
          </a:p>
        </p:txBody>
      </p:sp>
      <p:sp>
        <p:nvSpPr>
          <p:cNvPr id="11" name="TekstSylinder 10">
            <a:extLst>
              <a:ext uri="{FF2B5EF4-FFF2-40B4-BE49-F238E27FC236}">
                <a16:creationId xmlns:a16="http://schemas.microsoft.com/office/drawing/2014/main" id="{028E146B-82DB-47C4-8FC3-C0E367720087}"/>
              </a:ext>
            </a:extLst>
          </p:cNvPr>
          <p:cNvSpPr txBox="1"/>
          <p:nvPr/>
        </p:nvSpPr>
        <p:spPr>
          <a:xfrm>
            <a:off x="1715588" y="2039370"/>
            <a:ext cx="8708572" cy="2585323"/>
          </a:xfrm>
          <a:prstGeom prst="rect">
            <a:avLst/>
          </a:prstGeom>
          <a:noFill/>
        </p:spPr>
        <p:txBody>
          <a:bodyPr wrap="square">
            <a:spAutoFit/>
          </a:bodyPr>
          <a:lstStyle/>
          <a:p>
            <a:pPr marL="431800"/>
            <a:r>
              <a:rPr lang="nb-NO" sz="1800" dirty="0">
                <a:effectLst/>
                <a:latin typeface="Calibri" panose="020F0502020204030204" pitchFamily="34" charset="0"/>
                <a:ea typeface="Calibri" panose="020F0502020204030204" pitchFamily="34" charset="0"/>
                <a:cs typeface="Times New Roman" panose="02020603050405020304" pitchFamily="18" charset="0"/>
              </a:rPr>
              <a:t>Det er ønske fra klubbene at kretsen skal organisere felles reise og overnatting til UM. </a:t>
            </a:r>
            <a:r>
              <a:rPr lang="nb-NO" dirty="0">
                <a:latin typeface="Calibri" panose="020F0502020204030204" pitchFamily="34" charset="0"/>
                <a:ea typeface="Calibri" panose="020F0502020204030204" pitchFamily="34" charset="0"/>
                <a:cs typeface="Times New Roman" panose="02020603050405020304" pitchFamily="18" charset="0"/>
              </a:rPr>
              <a:t>K</a:t>
            </a:r>
            <a:r>
              <a:rPr lang="nb-NO" sz="1800" dirty="0">
                <a:effectLst/>
                <a:latin typeface="Calibri" panose="020F0502020204030204" pitchFamily="34" charset="0"/>
                <a:ea typeface="Calibri" panose="020F0502020204030204" pitchFamily="34" charset="0"/>
                <a:cs typeface="Times New Roman" panose="02020603050405020304" pitchFamily="18" charset="0"/>
              </a:rPr>
              <a:t>lubbene har ansvar for sine utøvere under reise og opphold/arrangement – kretsen har ingen reiseleder eller andre ledere med.</a:t>
            </a:r>
          </a:p>
          <a:p>
            <a:pPr marL="431800"/>
            <a:endParaRPr lang="nb-NO" dirty="0">
              <a:latin typeface="Calibri" panose="020F0502020204030204" pitchFamily="34" charset="0"/>
              <a:ea typeface="Calibri" panose="020F0502020204030204" pitchFamily="34" charset="0"/>
              <a:cs typeface="Times New Roman" panose="02020603050405020304" pitchFamily="18" charset="0"/>
            </a:endParaRPr>
          </a:p>
          <a:p>
            <a:pPr marL="431800"/>
            <a:r>
              <a:rPr lang="nb-NO" sz="1800" dirty="0">
                <a:effectLst/>
                <a:latin typeface="Calibri" panose="020F0502020204030204" pitchFamily="34" charset="0"/>
                <a:ea typeface="Calibri" panose="020F0502020204030204" pitchFamily="34" charset="0"/>
                <a:cs typeface="Times New Roman" panose="02020603050405020304" pitchFamily="18" charset="0"/>
              </a:rPr>
              <a:t>Til UM i Steinkjer var det organisert felles reise med buss – og felles overnatting på hotell i Steinkjer.</a:t>
            </a:r>
          </a:p>
          <a:p>
            <a:pPr marL="431800"/>
            <a:r>
              <a:rPr lang="nb-NO" dirty="0">
                <a:latin typeface="Calibri" panose="020F0502020204030204" pitchFamily="34" charset="0"/>
                <a:ea typeface="Calibri" panose="020F0502020204030204" pitchFamily="34" charset="0"/>
                <a:cs typeface="Times New Roman" panose="02020603050405020304" pitchFamily="18" charset="0"/>
              </a:rPr>
              <a:t>Det meldes om meget god stemning på turen</a:t>
            </a:r>
          </a:p>
          <a:p>
            <a:pPr marL="431800"/>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31800"/>
            <a:r>
              <a:rPr lang="nb-NO" dirty="0">
                <a:latin typeface="Calibri" panose="020F0502020204030204" pitchFamily="34" charset="0"/>
                <a:ea typeface="Calibri" panose="020F0502020204030204" pitchFamily="34" charset="0"/>
                <a:cs typeface="Times New Roman" panose="02020603050405020304" pitchFamily="18" charset="0"/>
              </a:rPr>
              <a:t>Til UM i Trondheim 12-14. august blir det også planlagt felles reise </a:t>
            </a:r>
            <a:r>
              <a:rPr lang="nb-NO">
                <a:latin typeface="Calibri" panose="020F0502020204030204" pitchFamily="34" charset="0"/>
                <a:ea typeface="Calibri" panose="020F0502020204030204" pitchFamily="34" charset="0"/>
                <a:cs typeface="Times New Roman" panose="02020603050405020304" pitchFamily="18" charset="0"/>
              </a:rPr>
              <a:t>og overnatting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19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8D89E1C-CD75-4EC5-AD43-918996E8EB5E}"/>
              </a:ext>
            </a:extLst>
          </p:cNvPr>
          <p:cNvSpPr txBox="1"/>
          <p:nvPr/>
        </p:nvSpPr>
        <p:spPr>
          <a:xfrm>
            <a:off x="1021896" y="2997845"/>
            <a:ext cx="9588137" cy="23314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nb-NO" sz="1600" b="0" i="0" dirty="0">
                <a:solidFill>
                  <a:srgbClr val="222222"/>
                </a:solidFill>
                <a:effectLst/>
                <a:latin typeface="SourceSansPro"/>
              </a:rPr>
              <a:t>Vi oppfordrer med dette alle klubber til å markere Frivillighetens år, og gjerne gjennom å arrangere en egen Friidrettens dag den 25. august.</a:t>
            </a:r>
          </a:p>
          <a:p>
            <a:pPr algn="l"/>
            <a:endParaRPr lang="nb-NO" sz="1050" b="0" i="0" dirty="0">
              <a:solidFill>
                <a:srgbClr val="222222"/>
              </a:solidFill>
              <a:effectLst/>
              <a:latin typeface="SourceSansPro"/>
            </a:endParaRPr>
          </a:p>
          <a:p>
            <a:pPr algn="l"/>
            <a:r>
              <a:rPr lang="nb-NO" sz="1600" b="0" i="0" dirty="0">
                <a:solidFill>
                  <a:srgbClr val="222222"/>
                </a:solidFill>
                <a:effectLst/>
                <a:latin typeface="SourceSansPro"/>
              </a:rPr>
              <a:t>Vi ser dette som en gyllen anledning til å ønske våre frivillige, utøvere, foreldre og nærmiljø </a:t>
            </a:r>
            <a:r>
              <a:rPr lang="nb-NO" sz="1600" b="0" i="0" dirty="0" err="1">
                <a:solidFill>
                  <a:srgbClr val="222222"/>
                </a:solidFill>
                <a:effectLst/>
                <a:latin typeface="SourceSansPro"/>
              </a:rPr>
              <a:t>vekommen</a:t>
            </a:r>
            <a:r>
              <a:rPr lang="nb-NO" sz="1600" b="0" i="0" dirty="0">
                <a:solidFill>
                  <a:srgbClr val="222222"/>
                </a:solidFill>
                <a:effectLst/>
                <a:latin typeface="SourceSansPro"/>
              </a:rPr>
              <a:t> til en friidrettsfest med vekt på idrettsglede og samvær. Kanskje kan vi inspirere nye medlemmer og frivillige til å bli med på laget!</a:t>
            </a:r>
          </a:p>
          <a:p>
            <a:pPr algn="l"/>
            <a:endParaRPr lang="nb-NO" sz="1100" b="0" i="0" dirty="0">
              <a:solidFill>
                <a:srgbClr val="222222"/>
              </a:solidFill>
              <a:effectLst/>
              <a:latin typeface="SourceSansPro"/>
            </a:endParaRPr>
          </a:p>
          <a:p>
            <a:pPr algn="l"/>
            <a:r>
              <a:rPr lang="nb-NO" sz="1600" b="0" i="0" dirty="0">
                <a:solidFill>
                  <a:srgbClr val="222222"/>
                </a:solidFill>
                <a:effectLst/>
                <a:latin typeface="SourceSansPro"/>
              </a:rPr>
              <a:t>Mer om Frivillighetens år finner du </a:t>
            </a:r>
            <a:r>
              <a:rPr lang="nb-NO" sz="1600" b="0" i="0" u="sng" dirty="0">
                <a:solidFill>
                  <a:srgbClr val="0081CF"/>
                </a:solidFill>
                <a:effectLst/>
                <a:latin typeface="SourceSansPro"/>
                <a:hlinkClick r:id="rId2"/>
              </a:rPr>
              <a:t>her</a:t>
            </a:r>
            <a:r>
              <a:rPr lang="nb-NO" sz="1600" b="0" i="0" dirty="0">
                <a:solidFill>
                  <a:srgbClr val="222222"/>
                </a:solidFill>
                <a:effectLst/>
                <a:latin typeface="SourceSansPro"/>
              </a:rPr>
              <a:t>.</a:t>
            </a:r>
          </a:p>
          <a:p>
            <a:pPr algn="l"/>
            <a:endParaRPr lang="nb-NO" sz="1100" b="0" i="0" dirty="0">
              <a:solidFill>
                <a:srgbClr val="222222"/>
              </a:solidFill>
              <a:effectLst/>
              <a:latin typeface="SourceSansPro"/>
            </a:endParaRPr>
          </a:p>
          <a:p>
            <a:pPr algn="l"/>
            <a:r>
              <a:rPr lang="nb-NO" sz="1600" b="0" i="0" dirty="0">
                <a:solidFill>
                  <a:srgbClr val="222222"/>
                </a:solidFill>
                <a:effectLst/>
                <a:latin typeface="SourceSansPro"/>
              </a:rPr>
              <a:t>Mer informasjon om å arrangere Friidrettens dag finner du </a:t>
            </a:r>
            <a:r>
              <a:rPr lang="nb-NO" sz="1600" b="0" i="0" u="sng" dirty="0">
                <a:solidFill>
                  <a:srgbClr val="0081CF"/>
                </a:solidFill>
                <a:effectLst/>
                <a:latin typeface="SourceSansPro"/>
                <a:hlinkClick r:id="rId3"/>
              </a:rPr>
              <a:t>her</a:t>
            </a:r>
            <a:r>
              <a:rPr lang="nb-NO" sz="1600" b="0" i="0" dirty="0">
                <a:solidFill>
                  <a:srgbClr val="222222"/>
                </a:solidFill>
                <a:effectLst/>
                <a:latin typeface="SourceSansPro"/>
              </a:rPr>
              <a:t>.</a:t>
            </a:r>
          </a:p>
        </p:txBody>
      </p:sp>
      <p:sp>
        <p:nvSpPr>
          <p:cNvPr id="6" name="TekstSylinder 5">
            <a:extLst>
              <a:ext uri="{FF2B5EF4-FFF2-40B4-BE49-F238E27FC236}">
                <a16:creationId xmlns:a16="http://schemas.microsoft.com/office/drawing/2014/main" id="{74AB670C-5D79-43FC-9C19-59767E9308CD}"/>
              </a:ext>
            </a:extLst>
          </p:cNvPr>
          <p:cNvSpPr txBox="1"/>
          <p:nvPr/>
        </p:nvSpPr>
        <p:spPr>
          <a:xfrm>
            <a:off x="6010276" y="693190"/>
            <a:ext cx="5301342" cy="187743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l"/>
            <a:r>
              <a:rPr lang="nb-NO" sz="2000" b="1" i="0" dirty="0">
                <a:solidFill>
                  <a:srgbClr val="0070C0"/>
                </a:solidFill>
                <a:effectLst/>
                <a:latin typeface="SourceSansPro"/>
              </a:rPr>
              <a:t>Friidrettens dag i frivillighetens år 25. august</a:t>
            </a:r>
          </a:p>
          <a:p>
            <a:pPr algn="l"/>
            <a:endParaRPr lang="nb-NO" sz="1600" b="1" i="0" dirty="0">
              <a:solidFill>
                <a:srgbClr val="222222"/>
              </a:solidFill>
              <a:effectLst/>
              <a:latin typeface="SourceSansPro"/>
            </a:endParaRPr>
          </a:p>
          <a:p>
            <a:pPr algn="l"/>
            <a:r>
              <a:rPr lang="nb-NO" sz="1600" b="1" i="0" dirty="0">
                <a:solidFill>
                  <a:srgbClr val="222222"/>
                </a:solidFill>
                <a:effectLst/>
                <a:latin typeface="SourceSansPro"/>
              </a:rPr>
              <a:t>I Norsk Friidrett har vi utrolig mange fantastiske frivillige, og i forbindelse med Frivillighetens år har vi lyst å markere dette med masse aktivitet over hele landet. </a:t>
            </a:r>
          </a:p>
          <a:p>
            <a:pPr algn="l"/>
            <a:r>
              <a:rPr lang="nb-NO" sz="1600" b="1" i="0" dirty="0">
                <a:solidFill>
                  <a:srgbClr val="222222"/>
                </a:solidFill>
                <a:effectLst/>
                <a:latin typeface="SourceSansPro"/>
              </a:rPr>
              <a:t>Og med et spesielt fokus på vår helt egen dag torsdag 25. august</a:t>
            </a:r>
            <a:endParaRPr lang="nb-NO" sz="1600" dirty="0"/>
          </a:p>
        </p:txBody>
      </p:sp>
      <p:pic>
        <p:nvPicPr>
          <p:cNvPr id="8" name="Bilde 7">
            <a:extLst>
              <a:ext uri="{FF2B5EF4-FFF2-40B4-BE49-F238E27FC236}">
                <a16:creationId xmlns:a16="http://schemas.microsoft.com/office/drawing/2014/main" id="{7D5C32AD-0EF5-4F16-85DB-DC7053B60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09" y="541494"/>
            <a:ext cx="5324255" cy="2029133"/>
          </a:xfrm>
          <a:prstGeom prst="rect">
            <a:avLst/>
          </a:prstGeom>
        </p:spPr>
      </p:pic>
    </p:spTree>
    <p:extLst>
      <p:ext uri="{BB962C8B-B14F-4D97-AF65-F5344CB8AC3E}">
        <p14:creationId xmlns:p14="http://schemas.microsoft.com/office/powerpoint/2010/main" val="32426753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BF732C73614E4B906D3B4CC24FBA65" ma:contentTypeVersion="13" ma:contentTypeDescription="Opprett et nytt dokument." ma:contentTypeScope="" ma:versionID="d8b9389ecb3427765e88d3b5e8fe17e3">
  <xsd:schema xmlns:xsd="http://www.w3.org/2001/XMLSchema" xmlns:xs="http://www.w3.org/2001/XMLSchema" xmlns:p="http://schemas.microsoft.com/office/2006/metadata/properties" xmlns:ns2="4ccb0f41-b047-4200-8b36-3cca7e85243c" xmlns:ns3="ea43b148-a256-4b62-92c6-7ae2014cb30f" targetNamespace="http://schemas.microsoft.com/office/2006/metadata/properties" ma:root="true" ma:fieldsID="1c3ba041109546e3cb9b21b4b02d2d9c" ns2:_="" ns3:_="">
    <xsd:import namespace="4ccb0f41-b047-4200-8b36-3cca7e85243c"/>
    <xsd:import namespace="ea43b148-a256-4b62-92c6-7ae2014cb3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b0f41-b047-4200-8b36-3cca7e852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43b148-a256-4b62-92c6-7ae2014cb30f"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B1663-6005-4D86-A783-BC37A4CB65A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B9C8AD-46B9-4DDF-B1B5-5AE1A7BE2931}">
  <ds:schemaRefs>
    <ds:schemaRef ds:uri="http://schemas.microsoft.com/sharepoint/v3/contenttype/forms"/>
  </ds:schemaRefs>
</ds:datastoreItem>
</file>

<file path=customXml/itemProps3.xml><?xml version="1.0" encoding="utf-8"?>
<ds:datastoreItem xmlns:ds="http://schemas.openxmlformats.org/officeDocument/2006/customXml" ds:itemID="{7359D838-C6B0-4BFF-B1F4-9CD0F05AC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cb0f41-b047-4200-8b36-3cca7e85243c"/>
    <ds:schemaRef ds:uri="ea43b148-a256-4b62-92c6-7ae2014cb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TotalTime>
  <Words>1474</Words>
  <Application>Microsoft Office PowerPoint</Application>
  <PresentationFormat>Widescreen</PresentationFormat>
  <Paragraphs>298</Paragraphs>
  <Slides>11</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11</vt:i4>
      </vt:variant>
    </vt:vector>
  </HeadingPairs>
  <TitlesOfParts>
    <vt:vector size="19" baseType="lpstr">
      <vt:lpstr>Arial</vt:lpstr>
      <vt:lpstr>Calibri</vt:lpstr>
      <vt:lpstr>Calibri Light</vt:lpstr>
      <vt:lpstr>Courier New</vt:lpstr>
      <vt:lpstr>SourceSansPro</vt:lpstr>
      <vt:lpstr>Symbol</vt:lpstr>
      <vt:lpstr>Wingdings</vt:lpstr>
      <vt:lpstr>Office-tema</vt:lpstr>
      <vt:lpstr>Møre og Romsdal Friidrettskrets Klubbmøte lørdag 26. mars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Møre og Romsdal Friidrettskrets Klubbmøte lørdag 26. mars</dc:title>
  <dc:creator>Krakeli, Bente</dc:creator>
  <cp:lastModifiedBy>Krakeli, Bente</cp:lastModifiedBy>
  <cp:revision>1</cp:revision>
  <dcterms:created xsi:type="dcterms:W3CDTF">2022-03-22T13:10:36Z</dcterms:created>
  <dcterms:modified xsi:type="dcterms:W3CDTF">2022-03-24T15:15:39Z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0x010100F5BF732C73614E4B906D3B4CC24FBA65</vt:lpwstr>
  </property>
</Properties>
</file>