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2" r:id="rId5"/>
    <p:sldMasterId id="2147483728" r:id="rId6"/>
    <p:sldMasterId id="2147483723" r:id="rId7"/>
  </p:sldMasterIdLst>
  <p:notesMasterIdLst>
    <p:notesMasterId r:id="rId51"/>
  </p:notesMasterIdLst>
  <p:sldIdLst>
    <p:sldId id="265" r:id="rId8"/>
    <p:sldId id="312" r:id="rId9"/>
    <p:sldId id="342" r:id="rId10"/>
    <p:sldId id="297" r:id="rId11"/>
    <p:sldId id="295" r:id="rId12"/>
    <p:sldId id="315" r:id="rId13"/>
    <p:sldId id="294" r:id="rId14"/>
    <p:sldId id="344" r:id="rId15"/>
    <p:sldId id="345" r:id="rId16"/>
    <p:sldId id="293" r:id="rId17"/>
    <p:sldId id="349" r:id="rId18"/>
    <p:sldId id="346" r:id="rId19"/>
    <p:sldId id="263" r:id="rId20"/>
    <p:sldId id="347" r:id="rId21"/>
    <p:sldId id="338" r:id="rId22"/>
    <p:sldId id="266" r:id="rId23"/>
    <p:sldId id="307" r:id="rId24"/>
    <p:sldId id="269" r:id="rId25"/>
    <p:sldId id="316" r:id="rId26"/>
    <p:sldId id="268" r:id="rId27"/>
    <p:sldId id="270" r:id="rId28"/>
    <p:sldId id="272" r:id="rId29"/>
    <p:sldId id="286" r:id="rId30"/>
    <p:sldId id="306" r:id="rId31"/>
    <p:sldId id="274" r:id="rId32"/>
    <p:sldId id="275" r:id="rId33"/>
    <p:sldId id="276" r:id="rId34"/>
    <p:sldId id="277" r:id="rId35"/>
    <p:sldId id="278" r:id="rId36"/>
    <p:sldId id="279" r:id="rId37"/>
    <p:sldId id="280" r:id="rId38"/>
    <p:sldId id="337" r:id="rId39"/>
    <p:sldId id="348" r:id="rId40"/>
    <p:sldId id="281" r:id="rId41"/>
    <p:sldId id="282" r:id="rId42"/>
    <p:sldId id="283" r:id="rId43"/>
    <p:sldId id="284" r:id="rId44"/>
    <p:sldId id="285" r:id="rId45"/>
    <p:sldId id="287" r:id="rId46"/>
    <p:sldId id="288" r:id="rId47"/>
    <p:sldId id="290" r:id="rId48"/>
    <p:sldId id="335" r:id="rId49"/>
    <p:sldId id="324" r:id="rId50"/>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D43"/>
    <a:srgbClr val="262D44"/>
    <a:srgbClr val="000000"/>
    <a:srgbClr val="F5F5F5"/>
    <a:srgbClr val="D3D3D3"/>
    <a:srgbClr val="EAEAEA"/>
    <a:srgbClr val="F4F4F4"/>
    <a:srgbClr val="839CC9"/>
    <a:srgbClr val="F3F3F3"/>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EA5A8D-8147-435B-84D7-E2F3328348BA}" v="74" dt="2026-06-24T09:01:36.3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2"/>
    <p:restoredTop sz="94618"/>
  </p:normalViewPr>
  <p:slideViewPr>
    <p:cSldViewPr snapToGrid="0">
      <p:cViewPr varScale="1">
        <p:scale>
          <a:sx n="152" d="100"/>
          <a:sy n="152" d="100"/>
        </p:scale>
        <p:origin x="216" y="7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diagrams/_rels/data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svg"/><Relationship Id="rId1" Type="http://schemas.openxmlformats.org/officeDocument/2006/relationships/image" Target="../media/image39.svg"/><Relationship Id="rId5" Type="http://schemas.openxmlformats.org/officeDocument/2006/relationships/image" Target="../media/image43.svg"/><Relationship Id="rId4" Type="http://schemas.openxmlformats.org/officeDocument/2006/relationships/image" Target="../media/image42.svg"/></Relationships>
</file>

<file path=ppt/diagrams/_rels/data1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41.svg"/><Relationship Id="rId1" Type="http://schemas.openxmlformats.org/officeDocument/2006/relationships/image" Target="../media/image61.svg"/><Relationship Id="rId4" Type="http://schemas.openxmlformats.org/officeDocument/2006/relationships/image" Target="../media/image63.svg"/></Relationships>
</file>

<file path=ppt/diagrams/_rels/data2.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image" Target="../media/image44.svg"/></Relationships>
</file>

<file path=ppt/diagrams/_rels/data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svg"/><Relationship Id="rId1" Type="http://schemas.openxmlformats.org/officeDocument/2006/relationships/image" Target="../media/image46.svg"/></Relationships>
</file>

<file path=ppt/diagrams/_rels/data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50.svg"/><Relationship Id="rId1" Type="http://schemas.openxmlformats.org/officeDocument/2006/relationships/image" Target="../media/image49.svg"/></Relationships>
</file>

<file path=ppt/diagrams/_rels/data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53.svg"/><Relationship Id="rId1" Type="http://schemas.openxmlformats.org/officeDocument/2006/relationships/image" Target="../media/image5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svg"/><Relationship Id="rId1" Type="http://schemas.openxmlformats.org/officeDocument/2006/relationships/image" Target="../media/image39.svg"/><Relationship Id="rId5" Type="http://schemas.openxmlformats.org/officeDocument/2006/relationships/image" Target="../media/image43.svg"/><Relationship Id="rId4" Type="http://schemas.openxmlformats.org/officeDocument/2006/relationships/image" Target="../media/image42.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41.svg"/><Relationship Id="rId1" Type="http://schemas.openxmlformats.org/officeDocument/2006/relationships/image" Target="../media/image61.svg"/><Relationship Id="rId4" Type="http://schemas.openxmlformats.org/officeDocument/2006/relationships/image" Target="../media/image63.svg"/></Relationships>
</file>

<file path=ppt/diagrams/_rels/drawing2.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image" Target="../media/image4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svg"/><Relationship Id="rId1" Type="http://schemas.openxmlformats.org/officeDocument/2006/relationships/image" Target="../media/image46.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50.svg"/><Relationship Id="rId1" Type="http://schemas.openxmlformats.org/officeDocument/2006/relationships/image" Target="../media/image49.svg"/></Relationships>
</file>

<file path=ppt/diagrams/_rels/drawing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53.svg"/><Relationship Id="rId1"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EC14A55-2C6C-4B2D-890F-3DDE81CB565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A36725D-9F3C-4BF3-8952-2B4A9EA5DD94}">
      <dgm:prSet/>
      <dgm:spPr/>
      <dgm:t>
        <a:bodyPr/>
        <a:lstStyle/>
        <a:p>
          <a:r>
            <a:rPr lang="nb-NO"/>
            <a:t>Hvis det ikke er elektronisk avkryssing, skal du personlig møte til opprop og/eller avkryssing.</a:t>
          </a:r>
          <a:endParaRPr lang="en-US"/>
        </a:p>
      </dgm:t>
    </dgm:pt>
    <dgm:pt modelId="{23897E1A-7D66-4085-AB76-7D5170D65B9E}" type="parTrans" cxnId="{523B4B1B-234D-4280-9C41-5D2DAD28DB86}">
      <dgm:prSet/>
      <dgm:spPr/>
      <dgm:t>
        <a:bodyPr/>
        <a:lstStyle/>
        <a:p>
          <a:endParaRPr lang="en-US"/>
        </a:p>
      </dgm:t>
    </dgm:pt>
    <dgm:pt modelId="{1A76ECD2-B5FE-4D44-96B3-6130B583F0A4}" type="sibTrans" cxnId="{523B4B1B-234D-4280-9C41-5D2DAD28DB86}">
      <dgm:prSet/>
      <dgm:spPr/>
      <dgm:t>
        <a:bodyPr/>
        <a:lstStyle/>
        <a:p>
          <a:endParaRPr lang="en-US"/>
        </a:p>
      </dgm:t>
    </dgm:pt>
    <dgm:pt modelId="{4068C4CF-7BB4-490D-BB3C-751853758D45}">
      <dgm:prSet/>
      <dgm:spPr/>
      <dgm:t>
        <a:bodyPr/>
        <a:lstStyle/>
        <a:p>
          <a:r>
            <a:rPr lang="nb-NO"/>
            <a:t>Arrangør eller mesterskapsreglement bestemmer frist for opprop/avkryssing.</a:t>
          </a:r>
          <a:endParaRPr lang="en-US"/>
        </a:p>
      </dgm:t>
    </dgm:pt>
    <dgm:pt modelId="{CCFE6529-2B8D-4274-B060-46677E3D8F1A}" type="parTrans" cxnId="{8028A6DD-6479-4377-B7F9-119A04B81345}">
      <dgm:prSet/>
      <dgm:spPr/>
      <dgm:t>
        <a:bodyPr/>
        <a:lstStyle/>
        <a:p>
          <a:endParaRPr lang="en-US"/>
        </a:p>
      </dgm:t>
    </dgm:pt>
    <dgm:pt modelId="{257029FC-CDC6-462D-8D46-94BADAC466A9}" type="sibTrans" cxnId="{8028A6DD-6479-4377-B7F9-119A04B81345}">
      <dgm:prSet/>
      <dgm:spPr/>
      <dgm:t>
        <a:bodyPr/>
        <a:lstStyle/>
        <a:p>
          <a:endParaRPr lang="en-US"/>
        </a:p>
      </dgm:t>
    </dgm:pt>
    <dgm:pt modelId="{27322B08-26A1-41E8-9440-E477916C3E92}">
      <dgm:prSet/>
      <dgm:spPr/>
      <dgm:t>
        <a:bodyPr/>
        <a:lstStyle/>
        <a:p>
          <a:r>
            <a:rPr lang="nb-NO">
              <a:solidFill>
                <a:schemeClr val="tx1"/>
              </a:solidFill>
            </a:rPr>
            <a:t>Overhold frist, stol ikke på andre enn deg selv.</a:t>
          </a:r>
          <a:endParaRPr lang="en-US">
            <a:solidFill>
              <a:schemeClr val="tx1"/>
            </a:solidFill>
          </a:endParaRPr>
        </a:p>
      </dgm:t>
    </dgm:pt>
    <dgm:pt modelId="{EA2960BD-FBEE-4898-97CF-2576FD33135C}" type="parTrans" cxnId="{8F2C0328-253D-464E-B99E-DB26A42B09EB}">
      <dgm:prSet/>
      <dgm:spPr/>
      <dgm:t>
        <a:bodyPr/>
        <a:lstStyle/>
        <a:p>
          <a:endParaRPr lang="en-US"/>
        </a:p>
      </dgm:t>
    </dgm:pt>
    <dgm:pt modelId="{ECFB816F-094B-4A51-A9BD-4FE1C8E6E9F7}" type="sibTrans" cxnId="{8F2C0328-253D-464E-B99E-DB26A42B09EB}">
      <dgm:prSet/>
      <dgm:spPr/>
      <dgm:t>
        <a:bodyPr/>
        <a:lstStyle/>
        <a:p>
          <a:endParaRPr lang="en-US"/>
        </a:p>
      </dgm:t>
    </dgm:pt>
    <dgm:pt modelId="{95274CE7-EDEE-45C4-BDAB-77EC4B40EAED}">
      <dgm:prSet/>
      <dgm:spPr/>
      <dgm:t>
        <a:bodyPr/>
        <a:lstStyle/>
        <a:p>
          <a:r>
            <a:rPr lang="nb-NO">
              <a:solidFill>
                <a:schemeClr val="tx1"/>
              </a:solidFill>
            </a:rPr>
            <a:t>I mesterskap kan du som hovedregel bare krysse av for øvelser for samme dag.</a:t>
          </a:r>
          <a:endParaRPr lang="en-US">
            <a:solidFill>
              <a:schemeClr val="tx1"/>
            </a:solidFill>
          </a:endParaRPr>
        </a:p>
      </dgm:t>
    </dgm:pt>
    <dgm:pt modelId="{F9F11527-F741-43FD-8331-D83F15D459DF}" type="parTrans" cxnId="{34A58E96-09A3-4B60-976C-FF061F281073}">
      <dgm:prSet/>
      <dgm:spPr/>
      <dgm:t>
        <a:bodyPr/>
        <a:lstStyle/>
        <a:p>
          <a:endParaRPr lang="en-US"/>
        </a:p>
      </dgm:t>
    </dgm:pt>
    <dgm:pt modelId="{BF1CDF80-449B-400E-8538-7F42DE25F8AA}" type="sibTrans" cxnId="{34A58E96-09A3-4B60-976C-FF061F281073}">
      <dgm:prSet/>
      <dgm:spPr/>
      <dgm:t>
        <a:bodyPr/>
        <a:lstStyle/>
        <a:p>
          <a:endParaRPr lang="en-US"/>
        </a:p>
      </dgm:t>
    </dgm:pt>
    <dgm:pt modelId="{D5EE670D-4124-4008-BC79-F075B731B1B5}">
      <dgm:prSet/>
      <dgm:spPr/>
      <dgm:t>
        <a:bodyPr/>
        <a:lstStyle/>
        <a:p>
          <a:r>
            <a:rPr lang="nb-NO"/>
            <a:t>Husk å notere PB og SB ved avkryssing!</a:t>
          </a:r>
          <a:endParaRPr lang="en-US"/>
        </a:p>
      </dgm:t>
    </dgm:pt>
    <dgm:pt modelId="{CCBA30C0-2528-4215-BB29-06F088E0449D}" type="parTrans" cxnId="{E2C59EBC-2DE8-460C-800D-7AB1E23E2E00}">
      <dgm:prSet/>
      <dgm:spPr/>
      <dgm:t>
        <a:bodyPr/>
        <a:lstStyle/>
        <a:p>
          <a:endParaRPr lang="en-US"/>
        </a:p>
      </dgm:t>
    </dgm:pt>
    <dgm:pt modelId="{FE67A250-FB9E-4E8B-9519-75817AB83C24}" type="sibTrans" cxnId="{E2C59EBC-2DE8-460C-800D-7AB1E23E2E00}">
      <dgm:prSet/>
      <dgm:spPr/>
      <dgm:t>
        <a:bodyPr/>
        <a:lstStyle/>
        <a:p>
          <a:endParaRPr lang="en-US"/>
        </a:p>
      </dgm:t>
    </dgm:pt>
    <dgm:pt modelId="{93F145A3-0469-4CE4-917F-53E4DA277169}">
      <dgm:prSet/>
      <dgm:spPr/>
      <dgm:t>
        <a:bodyPr/>
        <a:lstStyle/>
        <a:p>
          <a:r>
            <a:rPr lang="nb-NO"/>
            <a:t>Det er ikke sikkert at seeder kjenner deg og dine resultater.</a:t>
          </a:r>
          <a:endParaRPr lang="en-US"/>
        </a:p>
      </dgm:t>
    </dgm:pt>
    <dgm:pt modelId="{9454A68B-2B90-4627-94A3-86E77D2E5CA5}" type="parTrans" cxnId="{96D946FF-6110-4EC9-8FD2-6970863E4D53}">
      <dgm:prSet/>
      <dgm:spPr/>
      <dgm:t>
        <a:bodyPr/>
        <a:lstStyle/>
        <a:p>
          <a:endParaRPr lang="en-US"/>
        </a:p>
      </dgm:t>
    </dgm:pt>
    <dgm:pt modelId="{E2C18C4A-9BAD-4BF9-8F7C-18760C698C5A}" type="sibTrans" cxnId="{96D946FF-6110-4EC9-8FD2-6970863E4D53}">
      <dgm:prSet/>
      <dgm:spPr/>
      <dgm:t>
        <a:bodyPr/>
        <a:lstStyle/>
        <a:p>
          <a:endParaRPr lang="en-US"/>
        </a:p>
      </dgm:t>
    </dgm:pt>
    <dgm:pt modelId="{5CA78DF5-C479-4B3A-8564-2E69A791006C}" type="pres">
      <dgm:prSet presAssocID="{7EC14A55-2C6C-4B2D-890F-3DDE81CB565D}" presName="root" presStyleCnt="0">
        <dgm:presLayoutVars>
          <dgm:dir/>
          <dgm:resizeHandles val="exact"/>
        </dgm:presLayoutVars>
      </dgm:prSet>
      <dgm:spPr/>
    </dgm:pt>
    <dgm:pt modelId="{8EB6CB27-E265-47F6-87FA-AE84FF9DE552}" type="pres">
      <dgm:prSet presAssocID="{EA36725D-9F3C-4BF3-8952-2B4A9EA5DD94}" presName="compNode" presStyleCnt="0"/>
      <dgm:spPr/>
    </dgm:pt>
    <dgm:pt modelId="{F08C967C-6D0F-4ECB-A615-B5782BED9054}" type="pres">
      <dgm:prSet presAssocID="{EA36725D-9F3C-4BF3-8952-2B4A9EA5DD94}" presName="bgRect" presStyleLbl="bgShp" presStyleIdx="0" presStyleCnt="5"/>
      <dgm:spPr/>
    </dgm:pt>
    <dgm:pt modelId="{72CCF360-0E10-4319-9EC0-6CCA454DBC31}" type="pres">
      <dgm:prSet presAssocID="{EA36725D-9F3C-4BF3-8952-2B4A9EA5DD94}"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Vifte"/>
        </a:ext>
      </dgm:extLst>
    </dgm:pt>
    <dgm:pt modelId="{5EB287B9-D48D-4573-BD07-1E0289E0B85E}" type="pres">
      <dgm:prSet presAssocID="{EA36725D-9F3C-4BF3-8952-2B4A9EA5DD94}" presName="spaceRect" presStyleCnt="0"/>
      <dgm:spPr/>
    </dgm:pt>
    <dgm:pt modelId="{310CCC94-EA48-4E0D-9D3F-75DEA8E273E7}" type="pres">
      <dgm:prSet presAssocID="{EA36725D-9F3C-4BF3-8952-2B4A9EA5DD94}" presName="parTx" presStyleLbl="revTx" presStyleIdx="0" presStyleCnt="6">
        <dgm:presLayoutVars>
          <dgm:chMax val="0"/>
          <dgm:chPref val="0"/>
        </dgm:presLayoutVars>
      </dgm:prSet>
      <dgm:spPr/>
    </dgm:pt>
    <dgm:pt modelId="{F6F0E63F-9C9F-41C4-97F0-8BF2C037BE8D}" type="pres">
      <dgm:prSet presAssocID="{1A76ECD2-B5FE-4D44-96B3-6130B583F0A4}" presName="sibTrans" presStyleCnt="0"/>
      <dgm:spPr/>
    </dgm:pt>
    <dgm:pt modelId="{340286B6-560A-4A8B-89CC-9383920FEA07}" type="pres">
      <dgm:prSet presAssocID="{4068C4CF-7BB4-490D-BB3C-751853758D45}" presName="compNode" presStyleCnt="0"/>
      <dgm:spPr/>
    </dgm:pt>
    <dgm:pt modelId="{A1A03E25-ADB0-4605-BE5E-C705F697FA6B}" type="pres">
      <dgm:prSet presAssocID="{4068C4CF-7BB4-490D-BB3C-751853758D45}" presName="bgRect" presStyleLbl="bgShp" presStyleIdx="1" presStyleCnt="5"/>
      <dgm:spPr/>
    </dgm:pt>
    <dgm:pt modelId="{1A8F1A85-1229-47AF-BC87-247FAC17D80A}" type="pres">
      <dgm:prSet presAssocID="{4068C4CF-7BB4-490D-BB3C-751853758D45}"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grammerer"/>
        </a:ext>
      </dgm:extLst>
    </dgm:pt>
    <dgm:pt modelId="{208A294A-532D-4CEB-A161-F8EDE585B0CB}" type="pres">
      <dgm:prSet presAssocID="{4068C4CF-7BB4-490D-BB3C-751853758D45}" presName="spaceRect" presStyleCnt="0"/>
      <dgm:spPr/>
    </dgm:pt>
    <dgm:pt modelId="{7BA82947-820B-4A2B-BC2E-2462E577755C}" type="pres">
      <dgm:prSet presAssocID="{4068C4CF-7BB4-490D-BB3C-751853758D45}" presName="parTx" presStyleLbl="revTx" presStyleIdx="1" presStyleCnt="6">
        <dgm:presLayoutVars>
          <dgm:chMax val="0"/>
          <dgm:chPref val="0"/>
        </dgm:presLayoutVars>
      </dgm:prSet>
      <dgm:spPr/>
    </dgm:pt>
    <dgm:pt modelId="{135AEA7A-DD19-4A80-9E79-CA280D4CFA07}" type="pres">
      <dgm:prSet presAssocID="{257029FC-CDC6-462D-8D46-94BADAC466A9}" presName="sibTrans" presStyleCnt="0"/>
      <dgm:spPr/>
    </dgm:pt>
    <dgm:pt modelId="{BAD88861-BB13-45D9-A39B-4696B21FE125}" type="pres">
      <dgm:prSet presAssocID="{27322B08-26A1-41E8-9440-E477916C3E92}" presName="compNode" presStyleCnt="0"/>
      <dgm:spPr/>
    </dgm:pt>
    <dgm:pt modelId="{19E103BB-189F-4A9F-81BE-6195C961760F}" type="pres">
      <dgm:prSet presAssocID="{27322B08-26A1-41E8-9440-E477916C3E92}" presName="bgRect" presStyleLbl="bgShp" presStyleIdx="2" presStyleCnt="5"/>
      <dgm:spPr/>
    </dgm:pt>
    <dgm:pt modelId="{062C932F-6C6E-473E-83AE-93421BAE7EE4}" type="pres">
      <dgm:prSet presAssocID="{27322B08-26A1-41E8-9440-E477916C3E92}"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Irriterende"/>
        </a:ext>
      </dgm:extLst>
    </dgm:pt>
    <dgm:pt modelId="{13DD4DDD-BC20-4053-AA6C-F4A157D65388}" type="pres">
      <dgm:prSet presAssocID="{27322B08-26A1-41E8-9440-E477916C3E92}" presName="spaceRect" presStyleCnt="0"/>
      <dgm:spPr/>
    </dgm:pt>
    <dgm:pt modelId="{24BE35E3-05EA-4A14-B24A-D793C4DAC0D0}" type="pres">
      <dgm:prSet presAssocID="{27322B08-26A1-41E8-9440-E477916C3E92}" presName="parTx" presStyleLbl="revTx" presStyleIdx="2" presStyleCnt="6">
        <dgm:presLayoutVars>
          <dgm:chMax val="0"/>
          <dgm:chPref val="0"/>
        </dgm:presLayoutVars>
      </dgm:prSet>
      <dgm:spPr/>
    </dgm:pt>
    <dgm:pt modelId="{55CAEF84-BE3D-4DF0-8C18-79749A12FB23}" type="pres">
      <dgm:prSet presAssocID="{ECFB816F-094B-4A51-A9BD-4FE1C8E6E9F7}" presName="sibTrans" presStyleCnt="0"/>
      <dgm:spPr/>
    </dgm:pt>
    <dgm:pt modelId="{E7675D7B-FEB2-4749-B591-533FB9D19676}" type="pres">
      <dgm:prSet presAssocID="{95274CE7-EDEE-45C4-BDAB-77EC4B40EAED}" presName="compNode" presStyleCnt="0"/>
      <dgm:spPr/>
    </dgm:pt>
    <dgm:pt modelId="{0B93B329-D7DC-4CCE-A193-3FED61F5B0E2}" type="pres">
      <dgm:prSet presAssocID="{95274CE7-EDEE-45C4-BDAB-77EC4B40EAED}" presName="bgRect" presStyleLbl="bgShp" presStyleIdx="3" presStyleCnt="5"/>
      <dgm:spPr/>
    </dgm:pt>
    <dgm:pt modelId="{8D829DBD-ED33-4E76-B38C-1BA7A21A067D}" type="pres">
      <dgm:prSet presAssocID="{95274CE7-EDEE-45C4-BDAB-77EC4B40EAED}"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dium"/>
        </a:ext>
      </dgm:extLst>
    </dgm:pt>
    <dgm:pt modelId="{1489F20D-2912-4C5C-A2AB-7F1634F3050A}" type="pres">
      <dgm:prSet presAssocID="{95274CE7-EDEE-45C4-BDAB-77EC4B40EAED}" presName="spaceRect" presStyleCnt="0"/>
      <dgm:spPr/>
    </dgm:pt>
    <dgm:pt modelId="{435B7FD4-F794-4856-9AF4-BC49C04622E3}" type="pres">
      <dgm:prSet presAssocID="{95274CE7-EDEE-45C4-BDAB-77EC4B40EAED}" presName="parTx" presStyleLbl="revTx" presStyleIdx="3" presStyleCnt="6">
        <dgm:presLayoutVars>
          <dgm:chMax val="0"/>
          <dgm:chPref val="0"/>
        </dgm:presLayoutVars>
      </dgm:prSet>
      <dgm:spPr/>
    </dgm:pt>
    <dgm:pt modelId="{A67E6266-1793-4E42-9CD7-5B71EE84DAC0}" type="pres">
      <dgm:prSet presAssocID="{BF1CDF80-449B-400E-8538-7F42DE25F8AA}" presName="sibTrans" presStyleCnt="0"/>
      <dgm:spPr/>
    </dgm:pt>
    <dgm:pt modelId="{27085F5B-68A2-44BA-B06E-FC686CF8B8FC}" type="pres">
      <dgm:prSet presAssocID="{D5EE670D-4124-4008-BC79-F075B731B1B5}" presName="compNode" presStyleCnt="0"/>
      <dgm:spPr/>
    </dgm:pt>
    <dgm:pt modelId="{C9E4F08B-B5B3-42A9-86B6-65D91EE9E90D}" type="pres">
      <dgm:prSet presAssocID="{D5EE670D-4124-4008-BC79-F075B731B1B5}" presName="bgRect" presStyleLbl="bgShp" presStyleIdx="4" presStyleCnt="5"/>
      <dgm:spPr/>
    </dgm:pt>
    <dgm:pt modelId="{1411BD4E-4094-47F7-94FD-B6508E3E2874}" type="pres">
      <dgm:prSet presAssocID="{D5EE670D-4124-4008-BC79-F075B731B1B5}"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Prayer Candle"/>
        </a:ext>
      </dgm:extLst>
    </dgm:pt>
    <dgm:pt modelId="{144E0992-60F4-4371-A431-A1C80C27BA1F}" type="pres">
      <dgm:prSet presAssocID="{D5EE670D-4124-4008-BC79-F075B731B1B5}" presName="spaceRect" presStyleCnt="0"/>
      <dgm:spPr/>
    </dgm:pt>
    <dgm:pt modelId="{61A82FB8-0AE4-48A3-B451-765C88B28474}" type="pres">
      <dgm:prSet presAssocID="{D5EE670D-4124-4008-BC79-F075B731B1B5}" presName="parTx" presStyleLbl="revTx" presStyleIdx="4" presStyleCnt="6">
        <dgm:presLayoutVars>
          <dgm:chMax val="0"/>
          <dgm:chPref val="0"/>
        </dgm:presLayoutVars>
      </dgm:prSet>
      <dgm:spPr/>
    </dgm:pt>
    <dgm:pt modelId="{3EB65611-5579-451C-9C92-8DAA142D311E}" type="pres">
      <dgm:prSet presAssocID="{D5EE670D-4124-4008-BC79-F075B731B1B5}" presName="desTx" presStyleLbl="revTx" presStyleIdx="5" presStyleCnt="6">
        <dgm:presLayoutVars/>
      </dgm:prSet>
      <dgm:spPr/>
    </dgm:pt>
  </dgm:ptLst>
  <dgm:cxnLst>
    <dgm:cxn modelId="{523B4B1B-234D-4280-9C41-5D2DAD28DB86}" srcId="{7EC14A55-2C6C-4B2D-890F-3DDE81CB565D}" destId="{EA36725D-9F3C-4BF3-8952-2B4A9EA5DD94}" srcOrd="0" destOrd="0" parTransId="{23897E1A-7D66-4085-AB76-7D5170D65B9E}" sibTransId="{1A76ECD2-B5FE-4D44-96B3-6130B583F0A4}"/>
    <dgm:cxn modelId="{8F2C0328-253D-464E-B99E-DB26A42B09EB}" srcId="{7EC14A55-2C6C-4B2D-890F-3DDE81CB565D}" destId="{27322B08-26A1-41E8-9440-E477916C3E92}" srcOrd="2" destOrd="0" parTransId="{EA2960BD-FBEE-4898-97CF-2576FD33135C}" sibTransId="{ECFB816F-094B-4A51-A9BD-4FE1C8E6E9F7}"/>
    <dgm:cxn modelId="{F0C6BC8E-FE50-412E-A64D-AB0636C55BF7}" type="presOf" srcId="{4068C4CF-7BB4-490D-BB3C-751853758D45}" destId="{7BA82947-820B-4A2B-BC2E-2462E577755C}" srcOrd="0" destOrd="0" presId="urn:microsoft.com/office/officeart/2018/2/layout/IconVerticalSolidList"/>
    <dgm:cxn modelId="{34A58E96-09A3-4B60-976C-FF061F281073}" srcId="{7EC14A55-2C6C-4B2D-890F-3DDE81CB565D}" destId="{95274CE7-EDEE-45C4-BDAB-77EC4B40EAED}" srcOrd="3" destOrd="0" parTransId="{F9F11527-F741-43FD-8331-D83F15D459DF}" sibTransId="{BF1CDF80-449B-400E-8538-7F42DE25F8AA}"/>
    <dgm:cxn modelId="{F06DB09D-F980-469E-AB23-AB36DA6CF9ED}" type="presOf" srcId="{EA36725D-9F3C-4BF3-8952-2B4A9EA5DD94}" destId="{310CCC94-EA48-4E0D-9D3F-75DEA8E273E7}" srcOrd="0" destOrd="0" presId="urn:microsoft.com/office/officeart/2018/2/layout/IconVerticalSolidList"/>
    <dgm:cxn modelId="{48DCC3B4-F4BB-4DF7-B5C0-5B3CB8BEBF74}" type="presOf" srcId="{93F145A3-0469-4CE4-917F-53E4DA277169}" destId="{3EB65611-5579-451C-9C92-8DAA142D311E}" srcOrd="0" destOrd="0" presId="urn:microsoft.com/office/officeart/2018/2/layout/IconVerticalSolidList"/>
    <dgm:cxn modelId="{CC31C2B5-101F-4C12-B355-16843CE84AAD}" type="presOf" srcId="{27322B08-26A1-41E8-9440-E477916C3E92}" destId="{24BE35E3-05EA-4A14-B24A-D793C4DAC0D0}" srcOrd="0" destOrd="0" presId="urn:microsoft.com/office/officeart/2018/2/layout/IconVerticalSolidList"/>
    <dgm:cxn modelId="{315C28B9-9BBE-401B-9D25-37B098BEA23D}" type="presOf" srcId="{95274CE7-EDEE-45C4-BDAB-77EC4B40EAED}" destId="{435B7FD4-F794-4856-9AF4-BC49C04622E3}" srcOrd="0" destOrd="0" presId="urn:microsoft.com/office/officeart/2018/2/layout/IconVerticalSolidList"/>
    <dgm:cxn modelId="{E2C59EBC-2DE8-460C-800D-7AB1E23E2E00}" srcId="{7EC14A55-2C6C-4B2D-890F-3DDE81CB565D}" destId="{D5EE670D-4124-4008-BC79-F075B731B1B5}" srcOrd="4" destOrd="0" parTransId="{CCBA30C0-2528-4215-BB29-06F088E0449D}" sibTransId="{FE67A250-FB9E-4E8B-9519-75817AB83C24}"/>
    <dgm:cxn modelId="{C4E0C9C0-03B5-4515-B655-84171CC1597F}" type="presOf" srcId="{D5EE670D-4124-4008-BC79-F075B731B1B5}" destId="{61A82FB8-0AE4-48A3-B451-765C88B28474}" srcOrd="0" destOrd="0" presId="urn:microsoft.com/office/officeart/2018/2/layout/IconVerticalSolidList"/>
    <dgm:cxn modelId="{4EC8FADC-44A6-485D-9CD3-D6302C369DC7}" type="presOf" srcId="{7EC14A55-2C6C-4B2D-890F-3DDE81CB565D}" destId="{5CA78DF5-C479-4B3A-8564-2E69A791006C}" srcOrd="0" destOrd="0" presId="urn:microsoft.com/office/officeart/2018/2/layout/IconVerticalSolidList"/>
    <dgm:cxn modelId="{8028A6DD-6479-4377-B7F9-119A04B81345}" srcId="{7EC14A55-2C6C-4B2D-890F-3DDE81CB565D}" destId="{4068C4CF-7BB4-490D-BB3C-751853758D45}" srcOrd="1" destOrd="0" parTransId="{CCFE6529-2B8D-4274-B060-46677E3D8F1A}" sibTransId="{257029FC-CDC6-462D-8D46-94BADAC466A9}"/>
    <dgm:cxn modelId="{96D946FF-6110-4EC9-8FD2-6970863E4D53}" srcId="{D5EE670D-4124-4008-BC79-F075B731B1B5}" destId="{93F145A3-0469-4CE4-917F-53E4DA277169}" srcOrd="0" destOrd="0" parTransId="{9454A68B-2B90-4627-94A3-86E77D2E5CA5}" sibTransId="{E2C18C4A-9BAD-4BF9-8F7C-18760C698C5A}"/>
    <dgm:cxn modelId="{52975F49-5883-4A7F-929F-F1F848FBCDC5}" type="presParOf" srcId="{5CA78DF5-C479-4B3A-8564-2E69A791006C}" destId="{8EB6CB27-E265-47F6-87FA-AE84FF9DE552}" srcOrd="0" destOrd="0" presId="urn:microsoft.com/office/officeart/2018/2/layout/IconVerticalSolidList"/>
    <dgm:cxn modelId="{4BCF97D4-7AF2-4DF3-B276-F28355672568}" type="presParOf" srcId="{8EB6CB27-E265-47F6-87FA-AE84FF9DE552}" destId="{F08C967C-6D0F-4ECB-A615-B5782BED9054}" srcOrd="0" destOrd="0" presId="urn:microsoft.com/office/officeart/2018/2/layout/IconVerticalSolidList"/>
    <dgm:cxn modelId="{81959D15-AC19-4555-AFCC-FDEAC5F10798}" type="presParOf" srcId="{8EB6CB27-E265-47F6-87FA-AE84FF9DE552}" destId="{72CCF360-0E10-4319-9EC0-6CCA454DBC31}" srcOrd="1" destOrd="0" presId="urn:microsoft.com/office/officeart/2018/2/layout/IconVerticalSolidList"/>
    <dgm:cxn modelId="{BDD77994-0F52-416F-8ACC-45BDE9BAAF7E}" type="presParOf" srcId="{8EB6CB27-E265-47F6-87FA-AE84FF9DE552}" destId="{5EB287B9-D48D-4573-BD07-1E0289E0B85E}" srcOrd="2" destOrd="0" presId="urn:microsoft.com/office/officeart/2018/2/layout/IconVerticalSolidList"/>
    <dgm:cxn modelId="{288E67B3-3BCB-463A-AC57-C9ADB5D43A72}" type="presParOf" srcId="{8EB6CB27-E265-47F6-87FA-AE84FF9DE552}" destId="{310CCC94-EA48-4E0D-9D3F-75DEA8E273E7}" srcOrd="3" destOrd="0" presId="urn:microsoft.com/office/officeart/2018/2/layout/IconVerticalSolidList"/>
    <dgm:cxn modelId="{C23F1F8F-E30F-42EE-BC34-9311AEF1FD59}" type="presParOf" srcId="{5CA78DF5-C479-4B3A-8564-2E69A791006C}" destId="{F6F0E63F-9C9F-41C4-97F0-8BF2C037BE8D}" srcOrd="1" destOrd="0" presId="urn:microsoft.com/office/officeart/2018/2/layout/IconVerticalSolidList"/>
    <dgm:cxn modelId="{1A800C31-B48E-40B4-9449-3960C5DC1DCA}" type="presParOf" srcId="{5CA78DF5-C479-4B3A-8564-2E69A791006C}" destId="{340286B6-560A-4A8B-89CC-9383920FEA07}" srcOrd="2" destOrd="0" presId="urn:microsoft.com/office/officeart/2018/2/layout/IconVerticalSolidList"/>
    <dgm:cxn modelId="{88DBC9EB-2639-4B01-B9A4-E49BA47A2120}" type="presParOf" srcId="{340286B6-560A-4A8B-89CC-9383920FEA07}" destId="{A1A03E25-ADB0-4605-BE5E-C705F697FA6B}" srcOrd="0" destOrd="0" presId="urn:microsoft.com/office/officeart/2018/2/layout/IconVerticalSolidList"/>
    <dgm:cxn modelId="{90386CFA-BFFC-49FA-9C1E-85B7185A37DA}" type="presParOf" srcId="{340286B6-560A-4A8B-89CC-9383920FEA07}" destId="{1A8F1A85-1229-47AF-BC87-247FAC17D80A}" srcOrd="1" destOrd="0" presId="urn:microsoft.com/office/officeart/2018/2/layout/IconVerticalSolidList"/>
    <dgm:cxn modelId="{F19AE907-0238-49E1-B216-65038DA6D7C3}" type="presParOf" srcId="{340286B6-560A-4A8B-89CC-9383920FEA07}" destId="{208A294A-532D-4CEB-A161-F8EDE585B0CB}" srcOrd="2" destOrd="0" presId="urn:microsoft.com/office/officeart/2018/2/layout/IconVerticalSolidList"/>
    <dgm:cxn modelId="{E73CE868-2748-4606-A49F-1B6B8C3889C2}" type="presParOf" srcId="{340286B6-560A-4A8B-89CC-9383920FEA07}" destId="{7BA82947-820B-4A2B-BC2E-2462E577755C}" srcOrd="3" destOrd="0" presId="urn:microsoft.com/office/officeart/2018/2/layout/IconVerticalSolidList"/>
    <dgm:cxn modelId="{AD531E2D-8DA2-40F7-B82D-A0FD2B1C9887}" type="presParOf" srcId="{5CA78DF5-C479-4B3A-8564-2E69A791006C}" destId="{135AEA7A-DD19-4A80-9E79-CA280D4CFA07}" srcOrd="3" destOrd="0" presId="urn:microsoft.com/office/officeart/2018/2/layout/IconVerticalSolidList"/>
    <dgm:cxn modelId="{77DF2F5E-F59C-40AF-B750-BAF2480E478F}" type="presParOf" srcId="{5CA78DF5-C479-4B3A-8564-2E69A791006C}" destId="{BAD88861-BB13-45D9-A39B-4696B21FE125}" srcOrd="4" destOrd="0" presId="urn:microsoft.com/office/officeart/2018/2/layout/IconVerticalSolidList"/>
    <dgm:cxn modelId="{DEDC9B43-353C-4E41-8443-ACEA302B66EE}" type="presParOf" srcId="{BAD88861-BB13-45D9-A39B-4696B21FE125}" destId="{19E103BB-189F-4A9F-81BE-6195C961760F}" srcOrd="0" destOrd="0" presId="urn:microsoft.com/office/officeart/2018/2/layout/IconVerticalSolidList"/>
    <dgm:cxn modelId="{E22D233A-8836-44B6-9A9A-55472C62292C}" type="presParOf" srcId="{BAD88861-BB13-45D9-A39B-4696B21FE125}" destId="{062C932F-6C6E-473E-83AE-93421BAE7EE4}" srcOrd="1" destOrd="0" presId="urn:microsoft.com/office/officeart/2018/2/layout/IconVerticalSolidList"/>
    <dgm:cxn modelId="{D3D0E6FA-4772-4C48-85CF-1EF4CA0A7F8B}" type="presParOf" srcId="{BAD88861-BB13-45D9-A39B-4696B21FE125}" destId="{13DD4DDD-BC20-4053-AA6C-F4A157D65388}" srcOrd="2" destOrd="0" presId="urn:microsoft.com/office/officeart/2018/2/layout/IconVerticalSolidList"/>
    <dgm:cxn modelId="{EAA35DAE-E553-4B05-A931-5D8268F4BE61}" type="presParOf" srcId="{BAD88861-BB13-45D9-A39B-4696B21FE125}" destId="{24BE35E3-05EA-4A14-B24A-D793C4DAC0D0}" srcOrd="3" destOrd="0" presId="urn:microsoft.com/office/officeart/2018/2/layout/IconVerticalSolidList"/>
    <dgm:cxn modelId="{A50CF51E-D712-4300-B1E0-B4B065921DD8}" type="presParOf" srcId="{5CA78DF5-C479-4B3A-8564-2E69A791006C}" destId="{55CAEF84-BE3D-4DF0-8C18-79749A12FB23}" srcOrd="5" destOrd="0" presId="urn:microsoft.com/office/officeart/2018/2/layout/IconVerticalSolidList"/>
    <dgm:cxn modelId="{38D84549-0CBD-443E-ADC3-EEE0157BF67E}" type="presParOf" srcId="{5CA78DF5-C479-4B3A-8564-2E69A791006C}" destId="{E7675D7B-FEB2-4749-B591-533FB9D19676}" srcOrd="6" destOrd="0" presId="urn:microsoft.com/office/officeart/2018/2/layout/IconVerticalSolidList"/>
    <dgm:cxn modelId="{57BD37C0-608E-436E-9A44-973223CD8362}" type="presParOf" srcId="{E7675D7B-FEB2-4749-B591-533FB9D19676}" destId="{0B93B329-D7DC-4CCE-A193-3FED61F5B0E2}" srcOrd="0" destOrd="0" presId="urn:microsoft.com/office/officeart/2018/2/layout/IconVerticalSolidList"/>
    <dgm:cxn modelId="{C5137015-58E1-4E78-9C05-E14A77E48623}" type="presParOf" srcId="{E7675D7B-FEB2-4749-B591-533FB9D19676}" destId="{8D829DBD-ED33-4E76-B38C-1BA7A21A067D}" srcOrd="1" destOrd="0" presId="urn:microsoft.com/office/officeart/2018/2/layout/IconVerticalSolidList"/>
    <dgm:cxn modelId="{BA73FE8E-D6A4-4322-8490-42671DD14F12}" type="presParOf" srcId="{E7675D7B-FEB2-4749-B591-533FB9D19676}" destId="{1489F20D-2912-4C5C-A2AB-7F1634F3050A}" srcOrd="2" destOrd="0" presId="urn:microsoft.com/office/officeart/2018/2/layout/IconVerticalSolidList"/>
    <dgm:cxn modelId="{43CF19D2-89DB-4433-A6E6-1828B79A368B}" type="presParOf" srcId="{E7675D7B-FEB2-4749-B591-533FB9D19676}" destId="{435B7FD4-F794-4856-9AF4-BC49C04622E3}" srcOrd="3" destOrd="0" presId="urn:microsoft.com/office/officeart/2018/2/layout/IconVerticalSolidList"/>
    <dgm:cxn modelId="{B7AE29B7-9E23-4D8F-836A-06259079007A}" type="presParOf" srcId="{5CA78DF5-C479-4B3A-8564-2E69A791006C}" destId="{A67E6266-1793-4E42-9CD7-5B71EE84DAC0}" srcOrd="7" destOrd="0" presId="urn:microsoft.com/office/officeart/2018/2/layout/IconVerticalSolidList"/>
    <dgm:cxn modelId="{2FA2EC45-76E9-4B47-AA53-89680E8EFE1F}" type="presParOf" srcId="{5CA78DF5-C479-4B3A-8564-2E69A791006C}" destId="{27085F5B-68A2-44BA-B06E-FC686CF8B8FC}" srcOrd="8" destOrd="0" presId="urn:microsoft.com/office/officeart/2018/2/layout/IconVerticalSolidList"/>
    <dgm:cxn modelId="{2D8F72CC-A72B-4D90-8811-6A6BC2F990A1}" type="presParOf" srcId="{27085F5B-68A2-44BA-B06E-FC686CF8B8FC}" destId="{C9E4F08B-B5B3-42A9-86B6-65D91EE9E90D}" srcOrd="0" destOrd="0" presId="urn:microsoft.com/office/officeart/2018/2/layout/IconVerticalSolidList"/>
    <dgm:cxn modelId="{F796B06C-6708-4371-A6AB-7FFE91D247CE}" type="presParOf" srcId="{27085F5B-68A2-44BA-B06E-FC686CF8B8FC}" destId="{1411BD4E-4094-47F7-94FD-B6508E3E2874}" srcOrd="1" destOrd="0" presId="urn:microsoft.com/office/officeart/2018/2/layout/IconVerticalSolidList"/>
    <dgm:cxn modelId="{1D228F86-DC81-4C14-B693-DB87D6FD1E0F}" type="presParOf" srcId="{27085F5B-68A2-44BA-B06E-FC686CF8B8FC}" destId="{144E0992-60F4-4371-A431-A1C80C27BA1F}" srcOrd="2" destOrd="0" presId="urn:microsoft.com/office/officeart/2018/2/layout/IconVerticalSolidList"/>
    <dgm:cxn modelId="{F10A86CE-3CC7-4C56-8EE8-225DFF43C528}" type="presParOf" srcId="{27085F5B-68A2-44BA-B06E-FC686CF8B8FC}" destId="{61A82FB8-0AE4-48A3-B451-765C88B28474}" srcOrd="3" destOrd="0" presId="urn:microsoft.com/office/officeart/2018/2/layout/IconVerticalSolidList"/>
    <dgm:cxn modelId="{35D60B63-607E-4557-B8B9-168EEB763EEE}" type="presParOf" srcId="{27085F5B-68A2-44BA-B06E-FC686CF8B8FC}" destId="{3EB65611-5579-451C-9C92-8DAA142D311E}"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95C06A1-51A7-49F6-BF6D-010BADDC3EE5}"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5CA03BD-792E-4419-8AEB-A84C6E3BCD23}">
      <dgm:prSet/>
      <dgm:spPr/>
      <dgm:t>
        <a:bodyPr/>
        <a:lstStyle/>
        <a:p>
          <a:r>
            <a:rPr lang="nb-NO">
              <a:solidFill>
                <a:schemeClr val="tx1"/>
              </a:solidFill>
            </a:rPr>
            <a:t>Seeding etter resultater fra foregående runde:</a:t>
          </a:r>
          <a:endParaRPr lang="en-US">
            <a:solidFill>
              <a:schemeClr val="tx1"/>
            </a:solidFill>
          </a:endParaRPr>
        </a:p>
      </dgm:t>
    </dgm:pt>
    <dgm:pt modelId="{192C65E8-0F94-4376-BAB5-08F40CDDFE6D}" type="parTrans" cxnId="{A62B1617-9979-49F3-87DA-586DAD951578}">
      <dgm:prSet/>
      <dgm:spPr/>
      <dgm:t>
        <a:bodyPr/>
        <a:lstStyle/>
        <a:p>
          <a:endParaRPr lang="en-US"/>
        </a:p>
      </dgm:t>
    </dgm:pt>
    <dgm:pt modelId="{72F11788-DE3F-4087-AB96-4B3FC418C02A}" type="sibTrans" cxnId="{A62B1617-9979-49F3-87DA-586DAD951578}">
      <dgm:prSet/>
      <dgm:spPr/>
      <dgm:t>
        <a:bodyPr/>
        <a:lstStyle/>
        <a:p>
          <a:endParaRPr lang="en-US"/>
        </a:p>
      </dgm:t>
    </dgm:pt>
    <dgm:pt modelId="{1EDB877E-A406-4A00-B616-BBF90CEC9EB8}">
      <dgm:prSet/>
      <dgm:spPr/>
      <dgm:t>
        <a:bodyPr/>
        <a:lstStyle/>
        <a:p>
          <a:r>
            <a:rPr lang="nb-NO">
              <a:solidFill>
                <a:schemeClr val="tx1"/>
              </a:solidFill>
            </a:rPr>
            <a:t>Beste vinner, nest beste vinner, tredje beste vinner.</a:t>
          </a:r>
          <a:endParaRPr lang="en-US">
            <a:solidFill>
              <a:schemeClr val="tx1"/>
            </a:solidFill>
          </a:endParaRPr>
        </a:p>
      </dgm:t>
    </dgm:pt>
    <dgm:pt modelId="{9BAB06F3-D55A-4BE1-9A92-621AF12CC12D}" type="parTrans" cxnId="{4A7A74A8-6391-4E91-9D2A-A6D75252737F}">
      <dgm:prSet/>
      <dgm:spPr/>
      <dgm:t>
        <a:bodyPr/>
        <a:lstStyle/>
        <a:p>
          <a:endParaRPr lang="en-US"/>
        </a:p>
      </dgm:t>
    </dgm:pt>
    <dgm:pt modelId="{3C43CA39-620F-4F9D-BE2C-45A68C017900}" type="sibTrans" cxnId="{4A7A74A8-6391-4E91-9D2A-A6D75252737F}">
      <dgm:prSet/>
      <dgm:spPr/>
      <dgm:t>
        <a:bodyPr/>
        <a:lstStyle/>
        <a:p>
          <a:endParaRPr lang="en-US"/>
        </a:p>
      </dgm:t>
    </dgm:pt>
    <dgm:pt modelId="{E424F9F0-8943-4934-AE71-3F0E7726147C}">
      <dgm:prSet/>
      <dgm:spPr/>
      <dgm:t>
        <a:bodyPr/>
        <a:lstStyle/>
        <a:p>
          <a:r>
            <a:rPr lang="nb-NO">
              <a:solidFill>
                <a:schemeClr val="tx1"/>
              </a:solidFill>
            </a:rPr>
            <a:t>Beste toer, nest beste toer, tredje beste toer.</a:t>
          </a:r>
          <a:endParaRPr lang="en-US">
            <a:solidFill>
              <a:schemeClr val="tx1"/>
            </a:solidFill>
          </a:endParaRPr>
        </a:p>
      </dgm:t>
    </dgm:pt>
    <dgm:pt modelId="{FF8D48C9-4AA4-4802-A4C5-91B27A0C9BE4}" type="parTrans" cxnId="{C4A85B98-028C-44DF-A167-C9D9E34FCDA5}">
      <dgm:prSet/>
      <dgm:spPr/>
      <dgm:t>
        <a:bodyPr/>
        <a:lstStyle/>
        <a:p>
          <a:endParaRPr lang="en-US"/>
        </a:p>
      </dgm:t>
    </dgm:pt>
    <dgm:pt modelId="{8AF0B242-9E41-4DBE-8564-AB458FBB9193}" type="sibTrans" cxnId="{C4A85B98-028C-44DF-A167-C9D9E34FCDA5}">
      <dgm:prSet/>
      <dgm:spPr/>
      <dgm:t>
        <a:bodyPr/>
        <a:lstStyle/>
        <a:p>
          <a:endParaRPr lang="en-US"/>
        </a:p>
      </dgm:t>
    </dgm:pt>
    <dgm:pt modelId="{EE80D65F-14B4-4051-9945-83A10652FCF7}">
      <dgm:prSet/>
      <dgm:spPr/>
      <dgm:t>
        <a:bodyPr/>
        <a:lstStyle/>
        <a:p>
          <a:r>
            <a:rPr lang="nb-NO">
              <a:solidFill>
                <a:schemeClr val="tx1"/>
              </a:solidFill>
            </a:rPr>
            <a:t>Beste tid, nest beste tid, osv.</a:t>
          </a:r>
          <a:endParaRPr lang="en-US">
            <a:solidFill>
              <a:schemeClr val="tx1"/>
            </a:solidFill>
          </a:endParaRPr>
        </a:p>
      </dgm:t>
    </dgm:pt>
    <dgm:pt modelId="{554AC987-EB07-43BC-9141-DA1C842ECEAD}" type="parTrans" cxnId="{CBAD182C-2190-4433-8A7E-FA85A4A7EF38}">
      <dgm:prSet/>
      <dgm:spPr/>
      <dgm:t>
        <a:bodyPr/>
        <a:lstStyle/>
        <a:p>
          <a:endParaRPr lang="en-US"/>
        </a:p>
      </dgm:t>
    </dgm:pt>
    <dgm:pt modelId="{D456F7E7-AEEF-41EB-8A2B-07E09042EF87}" type="sibTrans" cxnId="{CBAD182C-2190-4433-8A7E-FA85A4A7EF38}">
      <dgm:prSet/>
      <dgm:spPr/>
      <dgm:t>
        <a:bodyPr/>
        <a:lstStyle/>
        <a:p>
          <a:endParaRPr lang="en-US"/>
        </a:p>
      </dgm:t>
    </dgm:pt>
    <dgm:pt modelId="{38CB9E37-5517-40FC-B66B-0179F2556E4C}">
      <dgm:prSet/>
      <dgm:spPr>
        <a:noFill/>
      </dgm:spPr>
      <dgm:t>
        <a:bodyPr/>
        <a:lstStyle/>
        <a:p>
          <a:r>
            <a:rPr lang="nb-NO">
              <a:solidFill>
                <a:schemeClr val="tx1"/>
              </a:solidFill>
            </a:rPr>
            <a:t>Trekking av baner:</a:t>
          </a:r>
          <a:endParaRPr lang="en-US">
            <a:solidFill>
              <a:schemeClr val="tx1"/>
            </a:solidFill>
          </a:endParaRPr>
        </a:p>
      </dgm:t>
    </dgm:pt>
    <dgm:pt modelId="{81C95335-F485-4411-A0FE-AACDE5BE618F}" type="parTrans" cxnId="{399D9617-CE4C-4200-A3A3-2722D7E36D31}">
      <dgm:prSet/>
      <dgm:spPr/>
      <dgm:t>
        <a:bodyPr/>
        <a:lstStyle/>
        <a:p>
          <a:endParaRPr lang="en-US"/>
        </a:p>
      </dgm:t>
    </dgm:pt>
    <dgm:pt modelId="{2996A4E3-63F9-4BBA-BB88-0C9AE8357458}" type="sibTrans" cxnId="{399D9617-CE4C-4200-A3A3-2722D7E36D31}">
      <dgm:prSet/>
      <dgm:spPr/>
      <dgm:t>
        <a:bodyPr/>
        <a:lstStyle/>
        <a:p>
          <a:endParaRPr lang="en-US"/>
        </a:p>
      </dgm:t>
    </dgm:pt>
    <dgm:pt modelId="{0B34481F-1C6A-41DC-8248-C262258C1E28}">
      <dgm:prSet/>
      <dgm:spPr>
        <a:noFill/>
      </dgm:spPr>
      <dgm:t>
        <a:bodyPr/>
        <a:lstStyle/>
        <a:p>
          <a:r>
            <a:rPr lang="nb-NO">
              <a:solidFill>
                <a:schemeClr val="tx1"/>
              </a:solidFill>
            </a:rPr>
            <a:t>60-100 m: De fire beste trekker mellom bane 3, 4, 5 og 6. De to neste mellom bane 2 og 7, to neste mellom 1 og 8.</a:t>
          </a:r>
          <a:endParaRPr lang="en-US">
            <a:solidFill>
              <a:schemeClr val="tx1"/>
            </a:solidFill>
          </a:endParaRPr>
        </a:p>
      </dgm:t>
    </dgm:pt>
    <dgm:pt modelId="{9829C390-1B1B-4E80-97D8-2CC997859A37}" type="parTrans" cxnId="{E2765424-053B-4FA1-A44F-AD2DAF35F71B}">
      <dgm:prSet/>
      <dgm:spPr/>
      <dgm:t>
        <a:bodyPr/>
        <a:lstStyle/>
        <a:p>
          <a:endParaRPr lang="en-US"/>
        </a:p>
      </dgm:t>
    </dgm:pt>
    <dgm:pt modelId="{B34E33A0-387D-4C5F-8392-CA9DA6A39F77}" type="sibTrans" cxnId="{E2765424-053B-4FA1-A44F-AD2DAF35F71B}">
      <dgm:prSet/>
      <dgm:spPr/>
      <dgm:t>
        <a:bodyPr/>
        <a:lstStyle/>
        <a:p>
          <a:endParaRPr lang="en-US"/>
        </a:p>
      </dgm:t>
    </dgm:pt>
    <dgm:pt modelId="{80EB248B-0268-484A-9197-4E166A40603B}">
      <dgm:prSet/>
      <dgm:spPr>
        <a:noFill/>
      </dgm:spPr>
      <dgm:t>
        <a:bodyPr/>
        <a:lstStyle/>
        <a:p>
          <a:r>
            <a:rPr lang="nb-NO">
              <a:solidFill>
                <a:schemeClr val="tx1"/>
              </a:solidFill>
            </a:rPr>
            <a:t>200 m: Tre beste mellom bane 5, 6 og 7. Tre neste mellom 3, 4 og 8, neste mellom 1 og 2.</a:t>
          </a:r>
          <a:endParaRPr lang="en-US">
            <a:solidFill>
              <a:schemeClr val="tx1"/>
            </a:solidFill>
          </a:endParaRPr>
        </a:p>
      </dgm:t>
    </dgm:pt>
    <dgm:pt modelId="{DC858165-8239-47E0-917A-F2ED211B218D}" type="parTrans" cxnId="{07332780-7C59-44D0-8362-AE5D30617AC8}">
      <dgm:prSet/>
      <dgm:spPr/>
      <dgm:t>
        <a:bodyPr/>
        <a:lstStyle/>
        <a:p>
          <a:endParaRPr lang="en-US"/>
        </a:p>
      </dgm:t>
    </dgm:pt>
    <dgm:pt modelId="{D0340743-6CDF-4F2F-9E76-D4878C714174}" type="sibTrans" cxnId="{07332780-7C59-44D0-8362-AE5D30617AC8}">
      <dgm:prSet/>
      <dgm:spPr/>
      <dgm:t>
        <a:bodyPr/>
        <a:lstStyle/>
        <a:p>
          <a:endParaRPr lang="en-US"/>
        </a:p>
      </dgm:t>
    </dgm:pt>
    <dgm:pt modelId="{6782CD46-91E6-44D5-A42D-F92C6FB863F5}">
      <dgm:prSet/>
      <dgm:spPr>
        <a:noFill/>
      </dgm:spPr>
      <dgm:t>
        <a:bodyPr/>
        <a:lstStyle/>
        <a:p>
          <a:r>
            <a:rPr lang="nb-NO">
              <a:solidFill>
                <a:schemeClr val="tx1"/>
              </a:solidFill>
            </a:rPr>
            <a:t>400 m: Fire beste trekker mellom bane 4, 5, 6 og 7. To neste mellom 3 og 8, de to neste mellom 1 og 2.</a:t>
          </a:r>
          <a:endParaRPr lang="en-US">
            <a:solidFill>
              <a:schemeClr val="tx1"/>
            </a:solidFill>
          </a:endParaRPr>
        </a:p>
      </dgm:t>
    </dgm:pt>
    <dgm:pt modelId="{B48FF132-F0F0-4168-B6B2-CC7C93E4B2D0}" type="parTrans" cxnId="{3389BDD3-F437-49D2-879B-820773C61CE1}">
      <dgm:prSet/>
      <dgm:spPr/>
      <dgm:t>
        <a:bodyPr/>
        <a:lstStyle/>
        <a:p>
          <a:endParaRPr lang="en-US"/>
        </a:p>
      </dgm:t>
    </dgm:pt>
    <dgm:pt modelId="{88C70BB7-9A6E-4A79-8DB0-6C2A02E2D8F0}" type="sibTrans" cxnId="{3389BDD3-F437-49D2-879B-820773C61CE1}">
      <dgm:prSet/>
      <dgm:spPr/>
      <dgm:t>
        <a:bodyPr/>
        <a:lstStyle/>
        <a:p>
          <a:endParaRPr lang="en-US"/>
        </a:p>
      </dgm:t>
    </dgm:pt>
    <dgm:pt modelId="{A101B71F-65FF-4B45-A801-679EEF868DE4}" type="pres">
      <dgm:prSet presAssocID="{B95C06A1-51A7-49F6-BF6D-010BADDC3EE5}" presName="diagram" presStyleCnt="0">
        <dgm:presLayoutVars>
          <dgm:dir/>
          <dgm:resizeHandles val="exact"/>
        </dgm:presLayoutVars>
      </dgm:prSet>
      <dgm:spPr/>
    </dgm:pt>
    <dgm:pt modelId="{87DC8FE3-4F7E-DD40-8E2D-9E7085199C07}" type="pres">
      <dgm:prSet presAssocID="{85CA03BD-792E-4419-8AEB-A84C6E3BCD23}" presName="node" presStyleLbl="node1" presStyleIdx="0" presStyleCnt="2">
        <dgm:presLayoutVars>
          <dgm:bulletEnabled val="1"/>
        </dgm:presLayoutVars>
      </dgm:prSet>
      <dgm:spPr/>
    </dgm:pt>
    <dgm:pt modelId="{38CD78BF-07FC-014B-93F1-7B56FA65862B}" type="pres">
      <dgm:prSet presAssocID="{72F11788-DE3F-4087-AB96-4B3FC418C02A}" presName="sibTrans" presStyleCnt="0"/>
      <dgm:spPr/>
    </dgm:pt>
    <dgm:pt modelId="{38E9F1FB-7B87-5B49-80D2-8F616472162B}" type="pres">
      <dgm:prSet presAssocID="{38CB9E37-5517-40FC-B66B-0179F2556E4C}" presName="node" presStyleLbl="node1" presStyleIdx="1" presStyleCnt="2">
        <dgm:presLayoutVars>
          <dgm:bulletEnabled val="1"/>
        </dgm:presLayoutVars>
      </dgm:prSet>
      <dgm:spPr/>
    </dgm:pt>
  </dgm:ptLst>
  <dgm:cxnLst>
    <dgm:cxn modelId="{8A270A09-D522-F443-AD9F-DB307C7E527B}" type="presOf" srcId="{1EDB877E-A406-4A00-B616-BBF90CEC9EB8}" destId="{87DC8FE3-4F7E-DD40-8E2D-9E7085199C07}" srcOrd="0" destOrd="1" presId="urn:microsoft.com/office/officeart/2005/8/layout/default"/>
    <dgm:cxn modelId="{A62B1617-9979-49F3-87DA-586DAD951578}" srcId="{B95C06A1-51A7-49F6-BF6D-010BADDC3EE5}" destId="{85CA03BD-792E-4419-8AEB-A84C6E3BCD23}" srcOrd="0" destOrd="0" parTransId="{192C65E8-0F94-4376-BAB5-08F40CDDFE6D}" sibTransId="{72F11788-DE3F-4087-AB96-4B3FC418C02A}"/>
    <dgm:cxn modelId="{399D9617-CE4C-4200-A3A3-2722D7E36D31}" srcId="{B95C06A1-51A7-49F6-BF6D-010BADDC3EE5}" destId="{38CB9E37-5517-40FC-B66B-0179F2556E4C}" srcOrd="1" destOrd="0" parTransId="{81C95335-F485-4411-A0FE-AACDE5BE618F}" sibTransId="{2996A4E3-63F9-4BBA-BB88-0C9AE8357458}"/>
    <dgm:cxn modelId="{E2765424-053B-4FA1-A44F-AD2DAF35F71B}" srcId="{38CB9E37-5517-40FC-B66B-0179F2556E4C}" destId="{0B34481F-1C6A-41DC-8248-C262258C1E28}" srcOrd="0" destOrd="0" parTransId="{9829C390-1B1B-4E80-97D8-2CC997859A37}" sibTransId="{B34E33A0-387D-4C5F-8392-CA9DA6A39F77}"/>
    <dgm:cxn modelId="{CBAD182C-2190-4433-8A7E-FA85A4A7EF38}" srcId="{85CA03BD-792E-4419-8AEB-A84C6E3BCD23}" destId="{EE80D65F-14B4-4051-9945-83A10652FCF7}" srcOrd="2" destOrd="0" parTransId="{554AC987-EB07-43BC-9141-DA1C842ECEAD}" sibTransId="{D456F7E7-AEEF-41EB-8A2B-07E09042EF87}"/>
    <dgm:cxn modelId="{ACA33937-7D8C-194C-80F9-F8C6424AE41F}" type="presOf" srcId="{6782CD46-91E6-44D5-A42D-F92C6FB863F5}" destId="{38E9F1FB-7B87-5B49-80D2-8F616472162B}" srcOrd="0" destOrd="3" presId="urn:microsoft.com/office/officeart/2005/8/layout/default"/>
    <dgm:cxn modelId="{36BAF43C-7359-4544-8EA1-0B598A0D0E1A}" type="presOf" srcId="{80EB248B-0268-484A-9197-4E166A40603B}" destId="{38E9F1FB-7B87-5B49-80D2-8F616472162B}" srcOrd="0" destOrd="2" presId="urn:microsoft.com/office/officeart/2005/8/layout/default"/>
    <dgm:cxn modelId="{DD79CB3F-D1EB-9349-9310-E96097A87F49}" type="presOf" srcId="{38CB9E37-5517-40FC-B66B-0179F2556E4C}" destId="{38E9F1FB-7B87-5B49-80D2-8F616472162B}" srcOrd="0" destOrd="0" presId="urn:microsoft.com/office/officeart/2005/8/layout/default"/>
    <dgm:cxn modelId="{1E826C60-11A0-704D-B65B-F77F7D57DAE3}" type="presOf" srcId="{0B34481F-1C6A-41DC-8248-C262258C1E28}" destId="{38E9F1FB-7B87-5B49-80D2-8F616472162B}" srcOrd="0" destOrd="1" presId="urn:microsoft.com/office/officeart/2005/8/layout/default"/>
    <dgm:cxn modelId="{07332780-7C59-44D0-8362-AE5D30617AC8}" srcId="{38CB9E37-5517-40FC-B66B-0179F2556E4C}" destId="{80EB248B-0268-484A-9197-4E166A40603B}" srcOrd="1" destOrd="0" parTransId="{DC858165-8239-47E0-917A-F2ED211B218D}" sibTransId="{D0340743-6CDF-4F2F-9E76-D4878C714174}"/>
    <dgm:cxn modelId="{A54F4C95-7D86-AF45-9BC2-5A3AFEFCC260}" type="presOf" srcId="{85CA03BD-792E-4419-8AEB-A84C6E3BCD23}" destId="{87DC8FE3-4F7E-DD40-8E2D-9E7085199C07}" srcOrd="0" destOrd="0" presId="urn:microsoft.com/office/officeart/2005/8/layout/default"/>
    <dgm:cxn modelId="{C4A85B98-028C-44DF-A167-C9D9E34FCDA5}" srcId="{85CA03BD-792E-4419-8AEB-A84C6E3BCD23}" destId="{E424F9F0-8943-4934-AE71-3F0E7726147C}" srcOrd="1" destOrd="0" parTransId="{FF8D48C9-4AA4-4802-A4C5-91B27A0C9BE4}" sibTransId="{8AF0B242-9E41-4DBE-8564-AB458FBB9193}"/>
    <dgm:cxn modelId="{AE14C8A6-DD43-0C43-9A4B-356ADC1062D2}" type="presOf" srcId="{B95C06A1-51A7-49F6-BF6D-010BADDC3EE5}" destId="{A101B71F-65FF-4B45-A801-679EEF868DE4}" srcOrd="0" destOrd="0" presId="urn:microsoft.com/office/officeart/2005/8/layout/default"/>
    <dgm:cxn modelId="{4A7A74A8-6391-4E91-9D2A-A6D75252737F}" srcId="{85CA03BD-792E-4419-8AEB-A84C6E3BCD23}" destId="{1EDB877E-A406-4A00-B616-BBF90CEC9EB8}" srcOrd="0" destOrd="0" parTransId="{9BAB06F3-D55A-4BE1-9A92-621AF12CC12D}" sibTransId="{3C43CA39-620F-4F9D-BE2C-45A68C017900}"/>
    <dgm:cxn modelId="{3389BDD3-F437-49D2-879B-820773C61CE1}" srcId="{38CB9E37-5517-40FC-B66B-0179F2556E4C}" destId="{6782CD46-91E6-44D5-A42D-F92C6FB863F5}" srcOrd="2" destOrd="0" parTransId="{B48FF132-F0F0-4168-B6B2-CC7C93E4B2D0}" sibTransId="{88C70BB7-9A6E-4A79-8DB0-6C2A02E2D8F0}"/>
    <dgm:cxn modelId="{9FB116D7-5E8E-9C44-BE7D-F7ABC73E963C}" type="presOf" srcId="{EE80D65F-14B4-4051-9945-83A10652FCF7}" destId="{87DC8FE3-4F7E-DD40-8E2D-9E7085199C07}" srcOrd="0" destOrd="3" presId="urn:microsoft.com/office/officeart/2005/8/layout/default"/>
    <dgm:cxn modelId="{D8D128FF-3006-264B-A4C8-B44E3EBEFA45}" type="presOf" srcId="{E424F9F0-8943-4934-AE71-3F0E7726147C}" destId="{87DC8FE3-4F7E-DD40-8E2D-9E7085199C07}" srcOrd="0" destOrd="2" presId="urn:microsoft.com/office/officeart/2005/8/layout/default"/>
    <dgm:cxn modelId="{6A769FAF-F7DC-1241-87AD-89ADC0656721}" type="presParOf" srcId="{A101B71F-65FF-4B45-A801-679EEF868DE4}" destId="{87DC8FE3-4F7E-DD40-8E2D-9E7085199C07}" srcOrd="0" destOrd="0" presId="urn:microsoft.com/office/officeart/2005/8/layout/default"/>
    <dgm:cxn modelId="{A800BF66-A515-F34C-AEB3-0AF64E4F35C0}" type="presParOf" srcId="{A101B71F-65FF-4B45-A801-679EEF868DE4}" destId="{38CD78BF-07FC-014B-93F1-7B56FA65862B}" srcOrd="1" destOrd="0" presId="urn:microsoft.com/office/officeart/2005/8/layout/default"/>
    <dgm:cxn modelId="{96E4664D-F5A3-DC48-B16F-330AA3D74808}" type="presParOf" srcId="{A101B71F-65FF-4B45-A801-679EEF868DE4}" destId="{38E9F1FB-7B87-5B49-80D2-8F616472162B}"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90B8C47-B868-4F61-B580-6CF035E8098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3C8B4EB7-1411-4E09-9CCD-BEEDB4ECF651}">
      <dgm:prSet/>
      <dgm:spPr/>
      <dgm:t>
        <a:bodyPr/>
        <a:lstStyle/>
        <a:p>
          <a:pPr algn="l">
            <a:lnSpc>
              <a:spcPct val="90000"/>
            </a:lnSpc>
          </a:pPr>
          <a:r>
            <a:rPr lang="nb-NO" sz="2200">
              <a:solidFill>
                <a:srgbClr val="F9F9F9"/>
              </a:solidFill>
              <a:latin typeface="Aptos" panose="02110004020202020204"/>
              <a:ea typeface="+mn-ea"/>
              <a:cs typeface="+mn-cs"/>
            </a:rPr>
            <a:t>Du har ikke lov å føre fot/bein utenfor </a:t>
          </a:r>
          <a:r>
            <a:rPr lang="nb-NO" sz="2200" u="sng">
              <a:solidFill>
                <a:srgbClr val="F9F9F9"/>
              </a:solidFill>
              <a:latin typeface="Aptos" panose="02110004020202020204"/>
              <a:ea typeface="+mn-ea"/>
              <a:cs typeface="+mn-cs"/>
            </a:rPr>
            <a:t>og</a:t>
          </a:r>
          <a:r>
            <a:rPr lang="nb-NO" sz="2200">
              <a:solidFill>
                <a:srgbClr val="F9F9F9"/>
              </a:solidFill>
              <a:latin typeface="Aptos" panose="02110004020202020204"/>
              <a:ea typeface="+mn-ea"/>
              <a:cs typeface="+mn-cs"/>
            </a:rPr>
            <a:t> lavere enn horisontalplan for toppen av hekken.</a:t>
          </a:r>
          <a:endParaRPr lang="en-US" sz="2200">
            <a:solidFill>
              <a:srgbClr val="F9F9F9"/>
            </a:solidFill>
            <a:latin typeface="Aptos" panose="02110004020202020204"/>
            <a:ea typeface="+mn-ea"/>
            <a:cs typeface="+mn-cs"/>
          </a:endParaRPr>
        </a:p>
      </dgm:t>
    </dgm:pt>
    <dgm:pt modelId="{E4F34AFA-BEC2-459C-BF1D-73187C6A401B}" type="parTrans" cxnId="{6B9AA1F3-5455-47FB-B965-0DEACC5E35E2}">
      <dgm:prSet/>
      <dgm:spPr/>
      <dgm:t>
        <a:bodyPr/>
        <a:lstStyle/>
        <a:p>
          <a:endParaRPr lang="en-US"/>
        </a:p>
      </dgm:t>
    </dgm:pt>
    <dgm:pt modelId="{89E799A6-489B-42AC-8837-46D893C86828}" type="sibTrans" cxnId="{6B9AA1F3-5455-47FB-B965-0DEACC5E35E2}">
      <dgm:prSet/>
      <dgm:spPr/>
      <dgm:t>
        <a:bodyPr/>
        <a:lstStyle/>
        <a:p>
          <a:endParaRPr lang="en-US"/>
        </a:p>
      </dgm:t>
    </dgm:pt>
    <dgm:pt modelId="{4A52A5C7-89FB-4562-986C-0189022459EC}">
      <dgm:prSet/>
      <dgm:spPr/>
      <dgm:t>
        <a:bodyPr/>
        <a:lstStyle/>
        <a:p>
          <a:pPr algn="l">
            <a:lnSpc>
              <a:spcPct val="90000"/>
            </a:lnSpc>
          </a:pPr>
          <a:r>
            <a:rPr lang="nb-NO" sz="2200">
              <a:solidFill>
                <a:srgbClr val="F9F9F9"/>
              </a:solidFill>
              <a:latin typeface="Aptos" panose="02110004020202020204"/>
              <a:ea typeface="+mn-ea"/>
              <a:cs typeface="+mn-cs"/>
            </a:rPr>
            <a:t>Du har ikke lov å føre  fot/bein eller arm utenfor hekken dersom dette hindrer utøveren i banen ved siden av.</a:t>
          </a:r>
          <a:endParaRPr lang="en-US" sz="2200">
            <a:solidFill>
              <a:srgbClr val="F9F9F9"/>
            </a:solidFill>
            <a:latin typeface="Aptos" panose="02110004020202020204"/>
            <a:ea typeface="+mn-ea"/>
            <a:cs typeface="+mn-cs"/>
          </a:endParaRPr>
        </a:p>
      </dgm:t>
    </dgm:pt>
    <dgm:pt modelId="{639A93C1-26E1-4051-8E0B-B21D7D901048}" type="parTrans" cxnId="{C078DB18-B927-44EA-8084-D8F2B2C7B961}">
      <dgm:prSet/>
      <dgm:spPr/>
      <dgm:t>
        <a:bodyPr/>
        <a:lstStyle/>
        <a:p>
          <a:endParaRPr lang="en-US"/>
        </a:p>
      </dgm:t>
    </dgm:pt>
    <dgm:pt modelId="{DDC6C7B5-8942-404A-AC3C-838325178C7E}" type="sibTrans" cxnId="{C078DB18-B927-44EA-8084-D8F2B2C7B961}">
      <dgm:prSet/>
      <dgm:spPr/>
      <dgm:t>
        <a:bodyPr/>
        <a:lstStyle/>
        <a:p>
          <a:endParaRPr lang="en-US"/>
        </a:p>
      </dgm:t>
    </dgm:pt>
    <dgm:pt modelId="{7A084932-DEC2-46A7-9AB0-0B11953CFF5C}">
      <dgm:prSet/>
      <dgm:spPr/>
      <dgm:t>
        <a:bodyPr/>
        <a:lstStyle/>
        <a:p>
          <a:pPr algn="l">
            <a:lnSpc>
              <a:spcPct val="90000"/>
            </a:lnSpc>
          </a:pPr>
          <a:r>
            <a:rPr lang="nb-NO" sz="2200">
              <a:solidFill>
                <a:srgbClr val="F9F9F9"/>
              </a:solidFill>
              <a:latin typeface="Aptos" panose="02110004020202020204"/>
              <a:ea typeface="+mn-ea"/>
              <a:cs typeface="+mn-cs"/>
            </a:rPr>
            <a:t>Du har ikke lov å slå ned hekkene med vilje.</a:t>
          </a:r>
          <a:endParaRPr lang="en-US" sz="2200">
            <a:solidFill>
              <a:srgbClr val="F9F9F9"/>
            </a:solidFill>
            <a:latin typeface="Aptos" panose="02110004020202020204"/>
            <a:ea typeface="+mn-ea"/>
            <a:cs typeface="+mn-cs"/>
          </a:endParaRPr>
        </a:p>
      </dgm:t>
    </dgm:pt>
    <dgm:pt modelId="{83DEE318-C16F-43E8-807C-3F17F65BE495}" type="parTrans" cxnId="{D8146916-044D-4070-BD91-8D785668D8BC}">
      <dgm:prSet/>
      <dgm:spPr/>
      <dgm:t>
        <a:bodyPr/>
        <a:lstStyle/>
        <a:p>
          <a:endParaRPr lang="en-US"/>
        </a:p>
      </dgm:t>
    </dgm:pt>
    <dgm:pt modelId="{8E23385D-E733-43C3-A567-D692E4D2316F}" type="sibTrans" cxnId="{D8146916-044D-4070-BD91-8D785668D8BC}">
      <dgm:prSet/>
      <dgm:spPr/>
      <dgm:t>
        <a:bodyPr/>
        <a:lstStyle/>
        <a:p>
          <a:endParaRPr lang="en-US"/>
        </a:p>
      </dgm:t>
    </dgm:pt>
    <dgm:pt modelId="{D4EF7D19-8140-44AA-BB66-EFE61BCE41C1}">
      <dgm:prSet/>
      <dgm:spPr/>
      <dgm:t>
        <a:bodyPr/>
        <a:lstStyle/>
        <a:p>
          <a:pPr algn="l" rtl="0">
            <a:lnSpc>
              <a:spcPct val="90000"/>
            </a:lnSpc>
          </a:pPr>
          <a:r>
            <a:rPr lang="nb-NO" sz="2200">
              <a:solidFill>
                <a:srgbClr val="F9F9F9"/>
              </a:solidFill>
              <a:latin typeface="Aptos"/>
              <a:ea typeface="+mn-ea"/>
              <a:cs typeface="+mn-cs"/>
            </a:rPr>
            <a:t>Dersom du indirekte slår ned eller flytter en hekk, slik at en konkurrent blir vesentlig hindret, kan du bli disket.</a:t>
          </a:r>
          <a:endParaRPr lang="en-US" sz="2200">
            <a:solidFill>
              <a:srgbClr val="F9F9F9"/>
            </a:solidFill>
            <a:latin typeface="Aptos" panose="02110004020202020204"/>
            <a:ea typeface="+mn-ea"/>
            <a:cs typeface="+mn-cs"/>
          </a:endParaRPr>
        </a:p>
      </dgm:t>
    </dgm:pt>
    <dgm:pt modelId="{8048ACCA-F567-45CE-B667-1330584955A4}" type="parTrans" cxnId="{B50157FE-58FF-43D6-83DE-E122407B6ECF}">
      <dgm:prSet/>
      <dgm:spPr/>
      <dgm:t>
        <a:bodyPr/>
        <a:lstStyle/>
        <a:p>
          <a:endParaRPr lang="en-US"/>
        </a:p>
      </dgm:t>
    </dgm:pt>
    <dgm:pt modelId="{7AD2286F-93A5-4875-968A-211788AA89FF}" type="sibTrans" cxnId="{B50157FE-58FF-43D6-83DE-E122407B6ECF}">
      <dgm:prSet/>
      <dgm:spPr/>
      <dgm:t>
        <a:bodyPr/>
        <a:lstStyle/>
        <a:p>
          <a:endParaRPr lang="en-US"/>
        </a:p>
      </dgm:t>
    </dgm:pt>
    <dgm:pt modelId="{E0360D64-E287-D744-A636-F73E824B58EB}" type="pres">
      <dgm:prSet presAssocID="{790B8C47-B868-4F61-B580-6CF035E80980}" presName="linear" presStyleCnt="0">
        <dgm:presLayoutVars>
          <dgm:animLvl val="lvl"/>
          <dgm:resizeHandles val="exact"/>
        </dgm:presLayoutVars>
      </dgm:prSet>
      <dgm:spPr/>
    </dgm:pt>
    <dgm:pt modelId="{E9BE1478-0FD9-5342-B4D3-9210CBEAF5DC}" type="pres">
      <dgm:prSet presAssocID="{3C8B4EB7-1411-4E09-9CCD-BEEDB4ECF651}" presName="parentText" presStyleLbl="node1" presStyleIdx="0" presStyleCnt="4">
        <dgm:presLayoutVars>
          <dgm:chMax val="0"/>
          <dgm:bulletEnabled val="1"/>
        </dgm:presLayoutVars>
      </dgm:prSet>
      <dgm:spPr/>
    </dgm:pt>
    <dgm:pt modelId="{BAA26BF2-1286-AF44-93B2-32109840A70C}" type="pres">
      <dgm:prSet presAssocID="{89E799A6-489B-42AC-8837-46D893C86828}" presName="spacer" presStyleCnt="0"/>
      <dgm:spPr/>
    </dgm:pt>
    <dgm:pt modelId="{473DE031-F765-1C4C-9E2E-36158E4986D2}" type="pres">
      <dgm:prSet presAssocID="{4A52A5C7-89FB-4562-986C-0189022459EC}" presName="parentText" presStyleLbl="node1" presStyleIdx="1" presStyleCnt="4">
        <dgm:presLayoutVars>
          <dgm:chMax val="0"/>
          <dgm:bulletEnabled val="1"/>
        </dgm:presLayoutVars>
      </dgm:prSet>
      <dgm:spPr/>
    </dgm:pt>
    <dgm:pt modelId="{76A9471B-B792-9C4E-A9B7-7CE0E1763E4E}" type="pres">
      <dgm:prSet presAssocID="{DDC6C7B5-8942-404A-AC3C-838325178C7E}" presName="spacer" presStyleCnt="0"/>
      <dgm:spPr/>
    </dgm:pt>
    <dgm:pt modelId="{18FD10BF-3A68-204C-8068-46126D83A7D9}" type="pres">
      <dgm:prSet presAssocID="{7A084932-DEC2-46A7-9AB0-0B11953CFF5C}" presName="parentText" presStyleLbl="node1" presStyleIdx="2" presStyleCnt="4">
        <dgm:presLayoutVars>
          <dgm:chMax val="0"/>
          <dgm:bulletEnabled val="1"/>
        </dgm:presLayoutVars>
      </dgm:prSet>
      <dgm:spPr/>
    </dgm:pt>
    <dgm:pt modelId="{F55E34F6-0F7E-A04D-8B8C-F8DD914DD268}" type="pres">
      <dgm:prSet presAssocID="{8E23385D-E733-43C3-A567-D692E4D2316F}" presName="spacer" presStyleCnt="0"/>
      <dgm:spPr/>
    </dgm:pt>
    <dgm:pt modelId="{97C68563-F989-C647-8755-3989FB6FF5B9}" type="pres">
      <dgm:prSet presAssocID="{D4EF7D19-8140-44AA-BB66-EFE61BCE41C1}" presName="parentText" presStyleLbl="node1" presStyleIdx="3" presStyleCnt="4">
        <dgm:presLayoutVars>
          <dgm:chMax val="0"/>
          <dgm:bulletEnabled val="1"/>
        </dgm:presLayoutVars>
      </dgm:prSet>
      <dgm:spPr/>
    </dgm:pt>
  </dgm:ptLst>
  <dgm:cxnLst>
    <dgm:cxn modelId="{D8146916-044D-4070-BD91-8D785668D8BC}" srcId="{790B8C47-B868-4F61-B580-6CF035E80980}" destId="{7A084932-DEC2-46A7-9AB0-0B11953CFF5C}" srcOrd="2" destOrd="0" parTransId="{83DEE318-C16F-43E8-807C-3F17F65BE495}" sibTransId="{8E23385D-E733-43C3-A567-D692E4D2316F}"/>
    <dgm:cxn modelId="{C078DB18-B927-44EA-8084-D8F2B2C7B961}" srcId="{790B8C47-B868-4F61-B580-6CF035E80980}" destId="{4A52A5C7-89FB-4562-986C-0189022459EC}" srcOrd="1" destOrd="0" parTransId="{639A93C1-26E1-4051-8E0B-B21D7D901048}" sibTransId="{DDC6C7B5-8942-404A-AC3C-838325178C7E}"/>
    <dgm:cxn modelId="{F459B71E-4A05-A441-B312-6F37B85D6513}" type="presOf" srcId="{D4EF7D19-8140-44AA-BB66-EFE61BCE41C1}" destId="{97C68563-F989-C647-8755-3989FB6FF5B9}" srcOrd="0" destOrd="0" presId="urn:microsoft.com/office/officeart/2005/8/layout/vList2"/>
    <dgm:cxn modelId="{EB052029-5754-6C4C-9793-353D4E15D644}" type="presOf" srcId="{4A52A5C7-89FB-4562-986C-0189022459EC}" destId="{473DE031-F765-1C4C-9E2E-36158E4986D2}" srcOrd="0" destOrd="0" presId="urn:microsoft.com/office/officeart/2005/8/layout/vList2"/>
    <dgm:cxn modelId="{CA11B039-85F2-CC4D-A7D1-76AB066CB7E1}" type="presOf" srcId="{7A084932-DEC2-46A7-9AB0-0B11953CFF5C}" destId="{18FD10BF-3A68-204C-8068-46126D83A7D9}" srcOrd="0" destOrd="0" presId="urn:microsoft.com/office/officeart/2005/8/layout/vList2"/>
    <dgm:cxn modelId="{F020F6B0-6464-DC4E-98CE-9CB8798965E7}" type="presOf" srcId="{790B8C47-B868-4F61-B580-6CF035E80980}" destId="{E0360D64-E287-D744-A636-F73E824B58EB}" srcOrd="0" destOrd="0" presId="urn:microsoft.com/office/officeart/2005/8/layout/vList2"/>
    <dgm:cxn modelId="{949C50D7-CECD-6B4B-9792-42DF692DDEF5}" type="presOf" srcId="{3C8B4EB7-1411-4E09-9CCD-BEEDB4ECF651}" destId="{E9BE1478-0FD9-5342-B4D3-9210CBEAF5DC}" srcOrd="0" destOrd="0" presId="urn:microsoft.com/office/officeart/2005/8/layout/vList2"/>
    <dgm:cxn modelId="{6B9AA1F3-5455-47FB-B965-0DEACC5E35E2}" srcId="{790B8C47-B868-4F61-B580-6CF035E80980}" destId="{3C8B4EB7-1411-4E09-9CCD-BEEDB4ECF651}" srcOrd="0" destOrd="0" parTransId="{E4F34AFA-BEC2-459C-BF1D-73187C6A401B}" sibTransId="{89E799A6-489B-42AC-8837-46D893C86828}"/>
    <dgm:cxn modelId="{B50157FE-58FF-43D6-83DE-E122407B6ECF}" srcId="{790B8C47-B868-4F61-B580-6CF035E80980}" destId="{D4EF7D19-8140-44AA-BB66-EFE61BCE41C1}" srcOrd="3" destOrd="0" parTransId="{8048ACCA-F567-45CE-B667-1330584955A4}" sibTransId="{7AD2286F-93A5-4875-968A-211788AA89FF}"/>
    <dgm:cxn modelId="{6547E7FB-7E03-0544-9351-F83BBA21C4B0}" type="presParOf" srcId="{E0360D64-E287-D744-A636-F73E824B58EB}" destId="{E9BE1478-0FD9-5342-B4D3-9210CBEAF5DC}" srcOrd="0" destOrd="0" presId="urn:microsoft.com/office/officeart/2005/8/layout/vList2"/>
    <dgm:cxn modelId="{ACE71114-C118-B84B-9F6B-CED66A2F71E1}" type="presParOf" srcId="{E0360D64-E287-D744-A636-F73E824B58EB}" destId="{BAA26BF2-1286-AF44-93B2-32109840A70C}" srcOrd="1" destOrd="0" presId="urn:microsoft.com/office/officeart/2005/8/layout/vList2"/>
    <dgm:cxn modelId="{1223E2E0-8076-5347-9EBA-BADFA438EF64}" type="presParOf" srcId="{E0360D64-E287-D744-A636-F73E824B58EB}" destId="{473DE031-F765-1C4C-9E2E-36158E4986D2}" srcOrd="2" destOrd="0" presId="urn:microsoft.com/office/officeart/2005/8/layout/vList2"/>
    <dgm:cxn modelId="{75141A9C-5283-5040-B55C-ED54BB2ED212}" type="presParOf" srcId="{E0360D64-E287-D744-A636-F73E824B58EB}" destId="{76A9471B-B792-9C4E-A9B7-7CE0E1763E4E}" srcOrd="3" destOrd="0" presId="urn:microsoft.com/office/officeart/2005/8/layout/vList2"/>
    <dgm:cxn modelId="{ED95AED1-98CF-2043-9CBA-DAD76DAC7CBD}" type="presParOf" srcId="{E0360D64-E287-D744-A636-F73E824B58EB}" destId="{18FD10BF-3A68-204C-8068-46126D83A7D9}" srcOrd="4" destOrd="0" presId="urn:microsoft.com/office/officeart/2005/8/layout/vList2"/>
    <dgm:cxn modelId="{156EA981-CF40-C441-B844-416E02748AE5}" type="presParOf" srcId="{E0360D64-E287-D744-A636-F73E824B58EB}" destId="{F55E34F6-0F7E-A04D-8B8C-F8DD914DD268}" srcOrd="5" destOrd="0" presId="urn:microsoft.com/office/officeart/2005/8/layout/vList2"/>
    <dgm:cxn modelId="{4BFB9E1E-C97B-874B-9CE1-C6815EB31C6D}" type="presParOf" srcId="{E0360D64-E287-D744-A636-F73E824B58EB}" destId="{97C68563-F989-C647-8755-3989FB6FF5B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4B3F06A-AC08-40C3-A8D7-27F00C95814A}"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DACCD25A-4798-48FB-B2DA-3D7069A381DC}">
      <dgm:prSet/>
      <dgm:spPr/>
      <dgm:t>
        <a:bodyPr/>
        <a:lstStyle/>
        <a:p>
          <a:pPr rtl="0"/>
          <a:r>
            <a:rPr lang="nb-NO"/>
            <a:t>Oppvarmingshopp/-kast i konkurranserekkefølge.</a:t>
          </a:r>
          <a:r>
            <a:rPr lang="nb-NO">
              <a:latin typeface="Aptos Display" panose="02110004020202020204"/>
            </a:rPr>
            <a:t> </a:t>
          </a:r>
          <a:r>
            <a:rPr lang="nb-NO"/>
            <a:t>Ikke</a:t>
          </a:r>
          <a:r>
            <a:rPr lang="nb-NO" b="1"/>
            <a:t> </a:t>
          </a:r>
          <a:r>
            <a:rPr lang="nb-NO"/>
            <a:t>oppvarmingshopp/-kast etter at øvelsen har startet.</a:t>
          </a:r>
          <a:endParaRPr lang="en-US"/>
        </a:p>
      </dgm:t>
    </dgm:pt>
    <dgm:pt modelId="{F756152B-7FBC-4FFF-A1F2-EB1D1225031C}" type="parTrans" cxnId="{5FFCDB14-9681-4F3D-B4EC-8CADFC68430C}">
      <dgm:prSet/>
      <dgm:spPr/>
      <dgm:t>
        <a:bodyPr/>
        <a:lstStyle/>
        <a:p>
          <a:endParaRPr lang="en-US"/>
        </a:p>
      </dgm:t>
    </dgm:pt>
    <dgm:pt modelId="{828E75A4-0F9B-4CBB-9408-F3F490079F5D}" type="sibTrans" cxnId="{5FFCDB14-9681-4F3D-B4EC-8CADFC68430C}">
      <dgm:prSet/>
      <dgm:spPr/>
      <dgm:t>
        <a:bodyPr/>
        <a:lstStyle/>
        <a:p>
          <a:endParaRPr lang="en-US"/>
        </a:p>
      </dgm:t>
    </dgm:pt>
    <dgm:pt modelId="{E335EFD4-C0AF-428D-87CD-2B9BD5179248}">
      <dgm:prSet/>
      <dgm:spPr/>
      <dgm:t>
        <a:bodyPr/>
        <a:lstStyle/>
        <a:p>
          <a:r>
            <a:rPr lang="nb-NO"/>
            <a:t>Inntil 2 kontrollmerker (ett i kule, diskos og slegge). </a:t>
          </a:r>
          <a:endParaRPr lang="en-US"/>
        </a:p>
      </dgm:t>
    </dgm:pt>
    <dgm:pt modelId="{80F39D8E-2457-40C2-8573-A36DB3991ABD}" type="parTrans" cxnId="{DDE43C81-E2F9-49E9-9FA0-6FA75F00DCB4}">
      <dgm:prSet/>
      <dgm:spPr/>
      <dgm:t>
        <a:bodyPr/>
        <a:lstStyle/>
        <a:p>
          <a:endParaRPr lang="en-US"/>
        </a:p>
      </dgm:t>
    </dgm:pt>
    <dgm:pt modelId="{018E5C72-4680-49F8-B968-733A12139613}" type="sibTrans" cxnId="{DDE43C81-E2F9-49E9-9FA0-6FA75F00DCB4}">
      <dgm:prSet/>
      <dgm:spPr/>
      <dgm:t>
        <a:bodyPr/>
        <a:lstStyle/>
        <a:p>
          <a:endParaRPr lang="en-US"/>
        </a:p>
      </dgm:t>
    </dgm:pt>
    <dgm:pt modelId="{443F8447-F209-449F-8D88-A05810C88FFD}">
      <dgm:prSet/>
      <dgm:spPr/>
      <dgm:t>
        <a:bodyPr/>
        <a:lstStyle/>
        <a:p>
          <a:pPr rtl="0"/>
          <a:r>
            <a:rPr lang="nb-NO"/>
            <a:t>I lengde, tresteg og kastøvelser har du vanligvis tre forsøk, de åtte beste får ytterligere tre forsøk.</a:t>
          </a:r>
          <a:endParaRPr lang="en-US"/>
        </a:p>
      </dgm:t>
    </dgm:pt>
    <dgm:pt modelId="{695C6203-56A0-4504-8CD9-9F7239076204}" type="parTrans" cxnId="{D9913097-7720-45EB-887F-723EA2826AEC}">
      <dgm:prSet/>
      <dgm:spPr/>
      <dgm:t>
        <a:bodyPr/>
        <a:lstStyle/>
        <a:p>
          <a:endParaRPr lang="en-US"/>
        </a:p>
      </dgm:t>
    </dgm:pt>
    <dgm:pt modelId="{3DF69BD3-5BCF-4AE2-8CD1-A604B73C80BC}" type="sibTrans" cxnId="{D9913097-7720-45EB-887F-723EA2826AEC}">
      <dgm:prSet/>
      <dgm:spPr/>
      <dgm:t>
        <a:bodyPr/>
        <a:lstStyle/>
        <a:p>
          <a:endParaRPr lang="en-US"/>
        </a:p>
      </dgm:t>
    </dgm:pt>
    <dgm:pt modelId="{43DF3F26-E99B-4E35-B98A-4970CBDB7B83}">
      <dgm:prSet/>
      <dgm:spPr/>
      <dgm:t>
        <a:bodyPr/>
        <a:lstStyle/>
        <a:p>
          <a:r>
            <a:rPr lang="nb-NO"/>
            <a:t>Du har 1 minutt på å starte forsøket fra det tidspunkt du bli ropt opp. Det vises gult flagg når det er 15 sekunder igjen. Lengre tid ved tre eller færre deltagere igjen i konkurransen og ved påfølgende forsøk.</a:t>
          </a:r>
          <a:endParaRPr lang="en-US"/>
        </a:p>
      </dgm:t>
    </dgm:pt>
    <dgm:pt modelId="{49F21346-10DA-4902-9FB8-68F45F8F91D5}" type="parTrans" cxnId="{B04AD4CA-C05C-4CA1-AE47-79B616759104}">
      <dgm:prSet/>
      <dgm:spPr/>
      <dgm:t>
        <a:bodyPr/>
        <a:lstStyle/>
        <a:p>
          <a:endParaRPr lang="en-US"/>
        </a:p>
      </dgm:t>
    </dgm:pt>
    <dgm:pt modelId="{30340545-C263-4DA5-8C4A-2B88E237B245}" type="sibTrans" cxnId="{B04AD4CA-C05C-4CA1-AE47-79B616759104}">
      <dgm:prSet/>
      <dgm:spPr/>
      <dgm:t>
        <a:bodyPr/>
        <a:lstStyle/>
        <a:p>
          <a:endParaRPr lang="en-US"/>
        </a:p>
      </dgm:t>
    </dgm:pt>
    <dgm:pt modelId="{84AB6F85-BFED-4910-9B4A-2AE74AD2886E}" type="pres">
      <dgm:prSet presAssocID="{14B3F06A-AC08-40C3-A8D7-27F00C95814A}" presName="vert0" presStyleCnt="0">
        <dgm:presLayoutVars>
          <dgm:dir/>
          <dgm:animOne val="branch"/>
          <dgm:animLvl val="lvl"/>
        </dgm:presLayoutVars>
      </dgm:prSet>
      <dgm:spPr/>
    </dgm:pt>
    <dgm:pt modelId="{1CC8BE92-ECF9-4F0A-995A-9BAD34A7534D}" type="pres">
      <dgm:prSet presAssocID="{DACCD25A-4798-48FB-B2DA-3D7069A381DC}" presName="thickLine" presStyleLbl="alignNode1" presStyleIdx="0" presStyleCnt="4"/>
      <dgm:spPr/>
    </dgm:pt>
    <dgm:pt modelId="{B4044982-C032-4BC8-82B6-95D15462CE5D}" type="pres">
      <dgm:prSet presAssocID="{DACCD25A-4798-48FB-B2DA-3D7069A381DC}" presName="horz1" presStyleCnt="0"/>
      <dgm:spPr/>
    </dgm:pt>
    <dgm:pt modelId="{FC2BB807-FA79-494D-929E-8ABEF7187832}" type="pres">
      <dgm:prSet presAssocID="{DACCD25A-4798-48FB-B2DA-3D7069A381DC}" presName="tx1" presStyleLbl="revTx" presStyleIdx="0" presStyleCnt="4"/>
      <dgm:spPr/>
    </dgm:pt>
    <dgm:pt modelId="{DE27596C-E81A-4CF8-85E9-8468C4D3AA33}" type="pres">
      <dgm:prSet presAssocID="{DACCD25A-4798-48FB-B2DA-3D7069A381DC}" presName="vert1" presStyleCnt="0"/>
      <dgm:spPr/>
    </dgm:pt>
    <dgm:pt modelId="{3746054C-2888-4A10-B8CF-255D359E0FB5}" type="pres">
      <dgm:prSet presAssocID="{E335EFD4-C0AF-428D-87CD-2B9BD5179248}" presName="thickLine" presStyleLbl="alignNode1" presStyleIdx="1" presStyleCnt="4"/>
      <dgm:spPr/>
    </dgm:pt>
    <dgm:pt modelId="{3906E1C8-E871-43D2-B245-25E4C842C375}" type="pres">
      <dgm:prSet presAssocID="{E335EFD4-C0AF-428D-87CD-2B9BD5179248}" presName="horz1" presStyleCnt="0"/>
      <dgm:spPr/>
    </dgm:pt>
    <dgm:pt modelId="{E05B29F5-23C3-44EC-B5A7-63FC779B5427}" type="pres">
      <dgm:prSet presAssocID="{E335EFD4-C0AF-428D-87CD-2B9BD5179248}" presName="tx1" presStyleLbl="revTx" presStyleIdx="1" presStyleCnt="4"/>
      <dgm:spPr/>
    </dgm:pt>
    <dgm:pt modelId="{2953CA1D-3FAE-470F-8A46-3D9F796F1153}" type="pres">
      <dgm:prSet presAssocID="{E335EFD4-C0AF-428D-87CD-2B9BD5179248}" presName="vert1" presStyleCnt="0"/>
      <dgm:spPr/>
    </dgm:pt>
    <dgm:pt modelId="{9BED1D0C-8B59-42B1-80FE-613C9DA157C0}" type="pres">
      <dgm:prSet presAssocID="{443F8447-F209-449F-8D88-A05810C88FFD}" presName="thickLine" presStyleLbl="alignNode1" presStyleIdx="2" presStyleCnt="4"/>
      <dgm:spPr/>
    </dgm:pt>
    <dgm:pt modelId="{C3D7E5D3-B761-474D-875A-C3F939CE2A14}" type="pres">
      <dgm:prSet presAssocID="{443F8447-F209-449F-8D88-A05810C88FFD}" presName="horz1" presStyleCnt="0"/>
      <dgm:spPr/>
    </dgm:pt>
    <dgm:pt modelId="{07799ED5-C936-4AD8-88D1-B369CB725821}" type="pres">
      <dgm:prSet presAssocID="{443F8447-F209-449F-8D88-A05810C88FFD}" presName="tx1" presStyleLbl="revTx" presStyleIdx="2" presStyleCnt="4"/>
      <dgm:spPr/>
    </dgm:pt>
    <dgm:pt modelId="{E6622110-2C85-4D8B-A84D-1D3F38036D48}" type="pres">
      <dgm:prSet presAssocID="{443F8447-F209-449F-8D88-A05810C88FFD}" presName="vert1" presStyleCnt="0"/>
      <dgm:spPr/>
    </dgm:pt>
    <dgm:pt modelId="{07D3B7C9-179F-4F55-AD4E-6843F09EE405}" type="pres">
      <dgm:prSet presAssocID="{43DF3F26-E99B-4E35-B98A-4970CBDB7B83}" presName="thickLine" presStyleLbl="alignNode1" presStyleIdx="3" presStyleCnt="4"/>
      <dgm:spPr/>
    </dgm:pt>
    <dgm:pt modelId="{81EE0969-BE42-4FB9-80D8-B7D5A46A3C63}" type="pres">
      <dgm:prSet presAssocID="{43DF3F26-E99B-4E35-B98A-4970CBDB7B83}" presName="horz1" presStyleCnt="0"/>
      <dgm:spPr/>
    </dgm:pt>
    <dgm:pt modelId="{47FCF3B5-B63B-4F0D-B511-E8BDBA162399}" type="pres">
      <dgm:prSet presAssocID="{43DF3F26-E99B-4E35-B98A-4970CBDB7B83}" presName="tx1" presStyleLbl="revTx" presStyleIdx="3" presStyleCnt="4"/>
      <dgm:spPr/>
    </dgm:pt>
    <dgm:pt modelId="{881CB024-3330-4C72-8E58-326FB783F29B}" type="pres">
      <dgm:prSet presAssocID="{43DF3F26-E99B-4E35-B98A-4970CBDB7B83}" presName="vert1" presStyleCnt="0"/>
      <dgm:spPr/>
    </dgm:pt>
  </dgm:ptLst>
  <dgm:cxnLst>
    <dgm:cxn modelId="{5FFCDB14-9681-4F3D-B4EC-8CADFC68430C}" srcId="{14B3F06A-AC08-40C3-A8D7-27F00C95814A}" destId="{DACCD25A-4798-48FB-B2DA-3D7069A381DC}" srcOrd="0" destOrd="0" parTransId="{F756152B-7FBC-4FFF-A1F2-EB1D1225031C}" sibTransId="{828E75A4-0F9B-4CBB-9408-F3F490079F5D}"/>
    <dgm:cxn modelId="{7F084048-3CF8-4FC1-A44E-9460B2F04917}" type="presOf" srcId="{14B3F06A-AC08-40C3-A8D7-27F00C95814A}" destId="{84AB6F85-BFED-4910-9B4A-2AE74AD2886E}" srcOrd="0" destOrd="0" presId="urn:microsoft.com/office/officeart/2008/layout/LinedList"/>
    <dgm:cxn modelId="{DDE43C81-E2F9-49E9-9FA0-6FA75F00DCB4}" srcId="{14B3F06A-AC08-40C3-A8D7-27F00C95814A}" destId="{E335EFD4-C0AF-428D-87CD-2B9BD5179248}" srcOrd="1" destOrd="0" parTransId="{80F39D8E-2457-40C2-8573-A36DB3991ABD}" sibTransId="{018E5C72-4680-49F8-B968-733A12139613}"/>
    <dgm:cxn modelId="{D9913097-7720-45EB-887F-723EA2826AEC}" srcId="{14B3F06A-AC08-40C3-A8D7-27F00C95814A}" destId="{443F8447-F209-449F-8D88-A05810C88FFD}" srcOrd="2" destOrd="0" parTransId="{695C6203-56A0-4504-8CD9-9F7239076204}" sibTransId="{3DF69BD3-5BCF-4AE2-8CD1-A604B73C80BC}"/>
    <dgm:cxn modelId="{6B33B89B-FFFE-4D74-A01C-010FE14A15D7}" type="presOf" srcId="{43DF3F26-E99B-4E35-B98A-4970CBDB7B83}" destId="{47FCF3B5-B63B-4F0D-B511-E8BDBA162399}" srcOrd="0" destOrd="0" presId="urn:microsoft.com/office/officeart/2008/layout/LinedList"/>
    <dgm:cxn modelId="{80625AB5-6514-4E82-BB75-20135E4EEF08}" type="presOf" srcId="{E335EFD4-C0AF-428D-87CD-2B9BD5179248}" destId="{E05B29F5-23C3-44EC-B5A7-63FC779B5427}" srcOrd="0" destOrd="0" presId="urn:microsoft.com/office/officeart/2008/layout/LinedList"/>
    <dgm:cxn modelId="{B04AD4CA-C05C-4CA1-AE47-79B616759104}" srcId="{14B3F06A-AC08-40C3-A8D7-27F00C95814A}" destId="{43DF3F26-E99B-4E35-B98A-4970CBDB7B83}" srcOrd="3" destOrd="0" parTransId="{49F21346-10DA-4902-9FB8-68F45F8F91D5}" sibTransId="{30340545-C263-4DA5-8C4A-2B88E237B245}"/>
    <dgm:cxn modelId="{1A925CD9-3ADE-479C-8EAD-0A1747FADDF5}" type="presOf" srcId="{DACCD25A-4798-48FB-B2DA-3D7069A381DC}" destId="{FC2BB807-FA79-494D-929E-8ABEF7187832}" srcOrd="0" destOrd="0" presId="urn:microsoft.com/office/officeart/2008/layout/LinedList"/>
    <dgm:cxn modelId="{41B8A7EB-DE20-4065-A9D0-04289DA63F97}" type="presOf" srcId="{443F8447-F209-449F-8D88-A05810C88FFD}" destId="{07799ED5-C936-4AD8-88D1-B369CB725821}" srcOrd="0" destOrd="0" presId="urn:microsoft.com/office/officeart/2008/layout/LinedList"/>
    <dgm:cxn modelId="{079CA0EA-2E06-41D1-8664-DD9B608C63CE}" type="presParOf" srcId="{84AB6F85-BFED-4910-9B4A-2AE74AD2886E}" destId="{1CC8BE92-ECF9-4F0A-995A-9BAD34A7534D}" srcOrd="0" destOrd="0" presId="urn:microsoft.com/office/officeart/2008/layout/LinedList"/>
    <dgm:cxn modelId="{9FA06766-B777-450A-A657-49C44DEBAD7F}" type="presParOf" srcId="{84AB6F85-BFED-4910-9B4A-2AE74AD2886E}" destId="{B4044982-C032-4BC8-82B6-95D15462CE5D}" srcOrd="1" destOrd="0" presId="urn:microsoft.com/office/officeart/2008/layout/LinedList"/>
    <dgm:cxn modelId="{4D688D8A-0ABE-4B3A-A79F-47050FE1D6E8}" type="presParOf" srcId="{B4044982-C032-4BC8-82B6-95D15462CE5D}" destId="{FC2BB807-FA79-494D-929E-8ABEF7187832}" srcOrd="0" destOrd="0" presId="urn:microsoft.com/office/officeart/2008/layout/LinedList"/>
    <dgm:cxn modelId="{B1637E1C-A9E2-4810-946B-9BD83F3F003B}" type="presParOf" srcId="{B4044982-C032-4BC8-82B6-95D15462CE5D}" destId="{DE27596C-E81A-4CF8-85E9-8468C4D3AA33}" srcOrd="1" destOrd="0" presId="urn:microsoft.com/office/officeart/2008/layout/LinedList"/>
    <dgm:cxn modelId="{E0A4B4A8-C9C4-4E79-B2FC-D7142F33EAF1}" type="presParOf" srcId="{84AB6F85-BFED-4910-9B4A-2AE74AD2886E}" destId="{3746054C-2888-4A10-B8CF-255D359E0FB5}" srcOrd="2" destOrd="0" presId="urn:microsoft.com/office/officeart/2008/layout/LinedList"/>
    <dgm:cxn modelId="{4B998290-7DC7-458E-93AF-A648A41FD1AE}" type="presParOf" srcId="{84AB6F85-BFED-4910-9B4A-2AE74AD2886E}" destId="{3906E1C8-E871-43D2-B245-25E4C842C375}" srcOrd="3" destOrd="0" presId="urn:microsoft.com/office/officeart/2008/layout/LinedList"/>
    <dgm:cxn modelId="{5E783AF0-9140-4FE2-85D1-B82D109F8A7C}" type="presParOf" srcId="{3906E1C8-E871-43D2-B245-25E4C842C375}" destId="{E05B29F5-23C3-44EC-B5A7-63FC779B5427}" srcOrd="0" destOrd="0" presId="urn:microsoft.com/office/officeart/2008/layout/LinedList"/>
    <dgm:cxn modelId="{1077F8B3-E151-4B8C-B47F-822B2C1FFDCD}" type="presParOf" srcId="{3906E1C8-E871-43D2-B245-25E4C842C375}" destId="{2953CA1D-3FAE-470F-8A46-3D9F796F1153}" srcOrd="1" destOrd="0" presId="urn:microsoft.com/office/officeart/2008/layout/LinedList"/>
    <dgm:cxn modelId="{EF2EFAC6-7FA1-4BDA-90B4-B9140931AFD0}" type="presParOf" srcId="{84AB6F85-BFED-4910-9B4A-2AE74AD2886E}" destId="{9BED1D0C-8B59-42B1-80FE-613C9DA157C0}" srcOrd="4" destOrd="0" presId="urn:microsoft.com/office/officeart/2008/layout/LinedList"/>
    <dgm:cxn modelId="{7C7660E3-080F-49FD-A247-CA0830F94755}" type="presParOf" srcId="{84AB6F85-BFED-4910-9B4A-2AE74AD2886E}" destId="{C3D7E5D3-B761-474D-875A-C3F939CE2A14}" srcOrd="5" destOrd="0" presId="urn:microsoft.com/office/officeart/2008/layout/LinedList"/>
    <dgm:cxn modelId="{5A8164B4-C98B-44A8-826C-167AE526A1B6}" type="presParOf" srcId="{C3D7E5D3-B761-474D-875A-C3F939CE2A14}" destId="{07799ED5-C936-4AD8-88D1-B369CB725821}" srcOrd="0" destOrd="0" presId="urn:microsoft.com/office/officeart/2008/layout/LinedList"/>
    <dgm:cxn modelId="{9FF2A0DF-1B47-48A6-9247-10D3B6507DCC}" type="presParOf" srcId="{C3D7E5D3-B761-474D-875A-C3F939CE2A14}" destId="{E6622110-2C85-4D8B-A84D-1D3F38036D48}" srcOrd="1" destOrd="0" presId="urn:microsoft.com/office/officeart/2008/layout/LinedList"/>
    <dgm:cxn modelId="{40F50249-FB31-4E5E-958C-E46DF613A52C}" type="presParOf" srcId="{84AB6F85-BFED-4910-9B4A-2AE74AD2886E}" destId="{07D3B7C9-179F-4F55-AD4E-6843F09EE405}" srcOrd="6" destOrd="0" presId="urn:microsoft.com/office/officeart/2008/layout/LinedList"/>
    <dgm:cxn modelId="{D1F530BC-E02F-4488-A848-002BBB567EBA}" type="presParOf" srcId="{84AB6F85-BFED-4910-9B4A-2AE74AD2886E}" destId="{81EE0969-BE42-4FB9-80D8-B7D5A46A3C63}" srcOrd="7" destOrd="0" presId="urn:microsoft.com/office/officeart/2008/layout/LinedList"/>
    <dgm:cxn modelId="{11A0FB89-1476-4B92-83DA-0A2E061F7A35}" type="presParOf" srcId="{81EE0969-BE42-4FB9-80D8-B7D5A46A3C63}" destId="{47FCF3B5-B63B-4F0D-B511-E8BDBA162399}" srcOrd="0" destOrd="0" presId="urn:microsoft.com/office/officeart/2008/layout/LinedList"/>
    <dgm:cxn modelId="{E22D6927-9E1C-4C21-B711-268D1A1F7527}" type="presParOf" srcId="{81EE0969-BE42-4FB9-80D8-B7D5A46A3C63}" destId="{881CB024-3330-4C72-8E58-326FB783F29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C6558E3-51C3-4946-947D-01F73E932EB1}"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A8BB129D-B122-47C8-B0A1-5C09CC6A48D9}">
      <dgm:prSet/>
      <dgm:spPr/>
      <dgm:t>
        <a:bodyPr/>
        <a:lstStyle/>
        <a:p>
          <a:r>
            <a:rPr lang="nb-NO"/>
            <a:t>Ikke mislykket forsøk dersom listen faller ned etter at du er gått over uten å berøre listen.</a:t>
          </a:r>
          <a:endParaRPr lang="en-US"/>
        </a:p>
      </dgm:t>
    </dgm:pt>
    <dgm:pt modelId="{1C0D9D5F-BEB9-478B-9393-38C86E9F2C5E}" type="parTrans" cxnId="{174CC14C-ACFD-4F24-B6D9-3C757F4400A1}">
      <dgm:prSet/>
      <dgm:spPr/>
      <dgm:t>
        <a:bodyPr/>
        <a:lstStyle/>
        <a:p>
          <a:endParaRPr lang="en-US"/>
        </a:p>
      </dgm:t>
    </dgm:pt>
    <dgm:pt modelId="{CB7B4E9E-AE18-48B4-8AA3-9C4EA6479E65}" type="sibTrans" cxnId="{174CC14C-ACFD-4F24-B6D9-3C757F4400A1}">
      <dgm:prSet/>
      <dgm:spPr/>
      <dgm:t>
        <a:bodyPr/>
        <a:lstStyle/>
        <a:p>
          <a:endParaRPr lang="en-US"/>
        </a:p>
      </dgm:t>
    </dgm:pt>
    <dgm:pt modelId="{52BF5F4F-D2A4-4DB5-A515-20C44ABB6CFD}">
      <dgm:prSet/>
      <dgm:spPr/>
      <dgm:t>
        <a:bodyPr/>
        <a:lstStyle/>
        <a:p>
          <a:r>
            <a:rPr lang="nb-NO"/>
            <a:t>Gjenværende forsøk på en høyde kan flyttes til neste høyde.</a:t>
          </a:r>
          <a:endParaRPr lang="en-US"/>
        </a:p>
      </dgm:t>
    </dgm:pt>
    <dgm:pt modelId="{0D9218D5-25EB-42FD-9ED5-F42B8F964CFB}" type="parTrans" cxnId="{FAFC3D0D-FC97-453A-AA7C-952BF3F9D848}">
      <dgm:prSet/>
      <dgm:spPr/>
      <dgm:t>
        <a:bodyPr/>
        <a:lstStyle/>
        <a:p>
          <a:endParaRPr lang="en-US"/>
        </a:p>
      </dgm:t>
    </dgm:pt>
    <dgm:pt modelId="{860F8BBE-C7B1-44BD-9997-6915FE3265B3}" type="sibTrans" cxnId="{FAFC3D0D-FC97-453A-AA7C-952BF3F9D848}">
      <dgm:prSet/>
      <dgm:spPr/>
      <dgm:t>
        <a:bodyPr/>
        <a:lstStyle/>
        <a:p>
          <a:endParaRPr lang="en-US"/>
        </a:p>
      </dgm:t>
    </dgm:pt>
    <dgm:pt modelId="{A4931233-1797-4CB8-97DB-FBBE9B3B655C}">
      <dgm:prSet/>
      <dgm:spPr/>
      <dgm:t>
        <a:bodyPr/>
        <a:lstStyle/>
        <a:p>
          <a:r>
            <a:rPr lang="nb-NO"/>
            <a:t>Står du over en høyde, kan du ikke senere gjøre forsøk på denne høyden.</a:t>
          </a:r>
          <a:endParaRPr lang="en-US"/>
        </a:p>
      </dgm:t>
    </dgm:pt>
    <dgm:pt modelId="{62E2F99B-E882-4777-B232-BDCC8ECB46FE}" type="parTrans" cxnId="{AA62DE1A-19F3-4C15-AA18-C0D4B0F2158E}">
      <dgm:prSet/>
      <dgm:spPr/>
      <dgm:t>
        <a:bodyPr/>
        <a:lstStyle/>
        <a:p>
          <a:endParaRPr lang="en-US"/>
        </a:p>
      </dgm:t>
    </dgm:pt>
    <dgm:pt modelId="{536C2507-1FF8-4952-9387-C11CCADC6BD9}" type="sibTrans" cxnId="{AA62DE1A-19F3-4C15-AA18-C0D4B0F2158E}">
      <dgm:prSet/>
      <dgm:spPr/>
      <dgm:t>
        <a:bodyPr/>
        <a:lstStyle/>
        <a:p>
          <a:endParaRPr lang="en-US"/>
        </a:p>
      </dgm:t>
    </dgm:pt>
    <dgm:pt modelId="{C4B2578C-3251-403D-B2E3-82D99320AB4F}">
      <dgm:prSet/>
      <dgm:spPr/>
      <dgm:t>
        <a:bodyPr/>
        <a:lstStyle/>
        <a:p>
          <a:r>
            <a:rPr lang="nb-NO"/>
            <a:t>Ikke lov til å berøre marken innenfor listen, matten, listen eller stativet uten først å klare høyden.</a:t>
          </a:r>
          <a:endParaRPr lang="en-US"/>
        </a:p>
      </dgm:t>
    </dgm:pt>
    <dgm:pt modelId="{A106A954-8F90-43D8-8C8C-ED00E1B47887}" type="parTrans" cxnId="{CF6FBBC1-7C4E-43FD-9FBA-F8485AD87F82}">
      <dgm:prSet/>
      <dgm:spPr/>
      <dgm:t>
        <a:bodyPr/>
        <a:lstStyle/>
        <a:p>
          <a:endParaRPr lang="en-US"/>
        </a:p>
      </dgm:t>
    </dgm:pt>
    <dgm:pt modelId="{1E81CFED-1F8C-449B-94B9-D7E95D5BBF26}" type="sibTrans" cxnId="{CF6FBBC1-7C4E-43FD-9FBA-F8485AD87F82}">
      <dgm:prSet/>
      <dgm:spPr/>
      <dgm:t>
        <a:bodyPr/>
        <a:lstStyle/>
        <a:p>
          <a:endParaRPr lang="en-US"/>
        </a:p>
      </dgm:t>
    </dgm:pt>
    <dgm:pt modelId="{D9AC9F6A-D5E2-46E8-8BC8-1D12E0E339D5}">
      <dgm:prSet/>
      <dgm:spPr/>
      <dgm:t>
        <a:bodyPr/>
        <a:lstStyle/>
        <a:p>
          <a:r>
            <a:rPr lang="nb-NO"/>
            <a:t>Ikke lov å bruke kritt, etc. som tilløpsmerke.</a:t>
          </a:r>
          <a:endParaRPr lang="en-US"/>
        </a:p>
      </dgm:t>
    </dgm:pt>
    <dgm:pt modelId="{4B569489-6686-422C-80A2-3AF71C323F33}" type="parTrans" cxnId="{C744CC60-63B0-440A-A1FA-E3DF018A259C}">
      <dgm:prSet/>
      <dgm:spPr/>
      <dgm:t>
        <a:bodyPr/>
        <a:lstStyle/>
        <a:p>
          <a:endParaRPr lang="en-US"/>
        </a:p>
      </dgm:t>
    </dgm:pt>
    <dgm:pt modelId="{9E077184-13C0-4E25-89F6-3B8BBFF3B077}" type="sibTrans" cxnId="{C744CC60-63B0-440A-A1FA-E3DF018A259C}">
      <dgm:prSet/>
      <dgm:spPr/>
      <dgm:t>
        <a:bodyPr/>
        <a:lstStyle/>
        <a:p>
          <a:endParaRPr lang="en-US"/>
        </a:p>
      </dgm:t>
    </dgm:pt>
    <dgm:pt modelId="{EABAC341-C4AF-3145-82E4-4D6CCDD8EB03}" type="pres">
      <dgm:prSet presAssocID="{6C6558E3-51C3-4946-947D-01F73E932EB1}" presName="linear" presStyleCnt="0">
        <dgm:presLayoutVars>
          <dgm:animLvl val="lvl"/>
          <dgm:resizeHandles val="exact"/>
        </dgm:presLayoutVars>
      </dgm:prSet>
      <dgm:spPr/>
    </dgm:pt>
    <dgm:pt modelId="{95D890A4-E23E-904C-893E-1EB27BD456D6}" type="pres">
      <dgm:prSet presAssocID="{A8BB129D-B122-47C8-B0A1-5C09CC6A48D9}" presName="parentText" presStyleLbl="node1" presStyleIdx="0" presStyleCnt="5">
        <dgm:presLayoutVars>
          <dgm:chMax val="0"/>
          <dgm:bulletEnabled val="1"/>
        </dgm:presLayoutVars>
      </dgm:prSet>
      <dgm:spPr/>
    </dgm:pt>
    <dgm:pt modelId="{8EA81953-5D1E-924D-83F0-D0F7AA467372}" type="pres">
      <dgm:prSet presAssocID="{CB7B4E9E-AE18-48B4-8AA3-9C4EA6479E65}" presName="spacer" presStyleCnt="0"/>
      <dgm:spPr/>
    </dgm:pt>
    <dgm:pt modelId="{CF2F0715-C077-B146-94A1-EBAD28B64B9D}" type="pres">
      <dgm:prSet presAssocID="{52BF5F4F-D2A4-4DB5-A515-20C44ABB6CFD}" presName="parentText" presStyleLbl="node1" presStyleIdx="1" presStyleCnt="5">
        <dgm:presLayoutVars>
          <dgm:chMax val="0"/>
          <dgm:bulletEnabled val="1"/>
        </dgm:presLayoutVars>
      </dgm:prSet>
      <dgm:spPr/>
    </dgm:pt>
    <dgm:pt modelId="{15A9158D-F95C-9940-84F6-B704E9C7E2A6}" type="pres">
      <dgm:prSet presAssocID="{860F8BBE-C7B1-44BD-9997-6915FE3265B3}" presName="spacer" presStyleCnt="0"/>
      <dgm:spPr/>
    </dgm:pt>
    <dgm:pt modelId="{29099EB5-C1D5-704B-8A20-E373B2036ACB}" type="pres">
      <dgm:prSet presAssocID="{A4931233-1797-4CB8-97DB-FBBE9B3B655C}" presName="parentText" presStyleLbl="node1" presStyleIdx="2" presStyleCnt="5">
        <dgm:presLayoutVars>
          <dgm:chMax val="0"/>
          <dgm:bulletEnabled val="1"/>
        </dgm:presLayoutVars>
      </dgm:prSet>
      <dgm:spPr/>
    </dgm:pt>
    <dgm:pt modelId="{E73D06FE-F221-1B4F-919D-D326F43CEAF8}" type="pres">
      <dgm:prSet presAssocID="{536C2507-1FF8-4952-9387-C11CCADC6BD9}" presName="spacer" presStyleCnt="0"/>
      <dgm:spPr/>
    </dgm:pt>
    <dgm:pt modelId="{E3252989-1846-3B4A-8297-246879154BA8}" type="pres">
      <dgm:prSet presAssocID="{C4B2578C-3251-403D-B2E3-82D99320AB4F}" presName="parentText" presStyleLbl="node1" presStyleIdx="3" presStyleCnt="5">
        <dgm:presLayoutVars>
          <dgm:chMax val="0"/>
          <dgm:bulletEnabled val="1"/>
        </dgm:presLayoutVars>
      </dgm:prSet>
      <dgm:spPr/>
    </dgm:pt>
    <dgm:pt modelId="{049B3DF0-5EFC-A043-959A-9AEBCE6BAD00}" type="pres">
      <dgm:prSet presAssocID="{1E81CFED-1F8C-449B-94B9-D7E95D5BBF26}" presName="spacer" presStyleCnt="0"/>
      <dgm:spPr/>
    </dgm:pt>
    <dgm:pt modelId="{B446EB76-AFF3-F445-A407-82487BDF2897}" type="pres">
      <dgm:prSet presAssocID="{D9AC9F6A-D5E2-46E8-8BC8-1D12E0E339D5}" presName="parentText" presStyleLbl="node1" presStyleIdx="4" presStyleCnt="5">
        <dgm:presLayoutVars>
          <dgm:chMax val="0"/>
          <dgm:bulletEnabled val="1"/>
        </dgm:presLayoutVars>
      </dgm:prSet>
      <dgm:spPr/>
    </dgm:pt>
  </dgm:ptLst>
  <dgm:cxnLst>
    <dgm:cxn modelId="{FAFC3D0D-FC97-453A-AA7C-952BF3F9D848}" srcId="{6C6558E3-51C3-4946-947D-01F73E932EB1}" destId="{52BF5F4F-D2A4-4DB5-A515-20C44ABB6CFD}" srcOrd="1" destOrd="0" parTransId="{0D9218D5-25EB-42FD-9ED5-F42B8F964CFB}" sibTransId="{860F8BBE-C7B1-44BD-9997-6915FE3265B3}"/>
    <dgm:cxn modelId="{F6288611-379C-044A-BAC7-A94E305608C6}" type="presOf" srcId="{52BF5F4F-D2A4-4DB5-A515-20C44ABB6CFD}" destId="{CF2F0715-C077-B146-94A1-EBAD28B64B9D}" srcOrd="0" destOrd="0" presId="urn:microsoft.com/office/officeart/2005/8/layout/vList2"/>
    <dgm:cxn modelId="{AA62DE1A-19F3-4C15-AA18-C0D4B0F2158E}" srcId="{6C6558E3-51C3-4946-947D-01F73E932EB1}" destId="{A4931233-1797-4CB8-97DB-FBBE9B3B655C}" srcOrd="2" destOrd="0" parTransId="{62E2F99B-E882-4777-B232-BDCC8ECB46FE}" sibTransId="{536C2507-1FF8-4952-9387-C11CCADC6BD9}"/>
    <dgm:cxn modelId="{15EAB720-8C76-D44E-BBDD-AACAC4FF4576}" type="presOf" srcId="{A8BB129D-B122-47C8-B0A1-5C09CC6A48D9}" destId="{95D890A4-E23E-904C-893E-1EB27BD456D6}" srcOrd="0" destOrd="0" presId="urn:microsoft.com/office/officeart/2005/8/layout/vList2"/>
    <dgm:cxn modelId="{A5266C23-96EF-B546-8513-5E6FAF923F42}" type="presOf" srcId="{6C6558E3-51C3-4946-947D-01F73E932EB1}" destId="{EABAC341-C4AF-3145-82E4-4D6CCDD8EB03}" srcOrd="0" destOrd="0" presId="urn:microsoft.com/office/officeart/2005/8/layout/vList2"/>
    <dgm:cxn modelId="{94DDB94B-E9DE-D041-9B9E-10E95ED950A4}" type="presOf" srcId="{A4931233-1797-4CB8-97DB-FBBE9B3B655C}" destId="{29099EB5-C1D5-704B-8A20-E373B2036ACB}" srcOrd="0" destOrd="0" presId="urn:microsoft.com/office/officeart/2005/8/layout/vList2"/>
    <dgm:cxn modelId="{174CC14C-ACFD-4F24-B6D9-3C757F4400A1}" srcId="{6C6558E3-51C3-4946-947D-01F73E932EB1}" destId="{A8BB129D-B122-47C8-B0A1-5C09CC6A48D9}" srcOrd="0" destOrd="0" parTransId="{1C0D9D5F-BEB9-478B-9393-38C86E9F2C5E}" sibTransId="{CB7B4E9E-AE18-48B4-8AA3-9C4EA6479E65}"/>
    <dgm:cxn modelId="{C744CC60-63B0-440A-A1FA-E3DF018A259C}" srcId="{6C6558E3-51C3-4946-947D-01F73E932EB1}" destId="{D9AC9F6A-D5E2-46E8-8BC8-1D12E0E339D5}" srcOrd="4" destOrd="0" parTransId="{4B569489-6686-422C-80A2-3AF71C323F33}" sibTransId="{9E077184-13C0-4E25-89F6-3B8BBFF3B077}"/>
    <dgm:cxn modelId="{0C96B297-79FA-C143-A5FD-AFFD9CEE08D8}" type="presOf" srcId="{C4B2578C-3251-403D-B2E3-82D99320AB4F}" destId="{E3252989-1846-3B4A-8297-246879154BA8}" srcOrd="0" destOrd="0" presId="urn:microsoft.com/office/officeart/2005/8/layout/vList2"/>
    <dgm:cxn modelId="{CF6FBBC1-7C4E-43FD-9FBA-F8485AD87F82}" srcId="{6C6558E3-51C3-4946-947D-01F73E932EB1}" destId="{C4B2578C-3251-403D-B2E3-82D99320AB4F}" srcOrd="3" destOrd="0" parTransId="{A106A954-8F90-43D8-8C8C-ED00E1B47887}" sibTransId="{1E81CFED-1F8C-449B-94B9-D7E95D5BBF26}"/>
    <dgm:cxn modelId="{9F3F08D1-E728-D441-A6B1-FCED6B00709D}" type="presOf" srcId="{D9AC9F6A-D5E2-46E8-8BC8-1D12E0E339D5}" destId="{B446EB76-AFF3-F445-A407-82487BDF2897}" srcOrd="0" destOrd="0" presId="urn:microsoft.com/office/officeart/2005/8/layout/vList2"/>
    <dgm:cxn modelId="{2CB9C4E7-B3B5-8D4F-88EC-B619140BA801}" type="presParOf" srcId="{EABAC341-C4AF-3145-82E4-4D6CCDD8EB03}" destId="{95D890A4-E23E-904C-893E-1EB27BD456D6}" srcOrd="0" destOrd="0" presId="urn:microsoft.com/office/officeart/2005/8/layout/vList2"/>
    <dgm:cxn modelId="{A44FEF69-986B-AB48-B167-CFA504FF4CAF}" type="presParOf" srcId="{EABAC341-C4AF-3145-82E4-4D6CCDD8EB03}" destId="{8EA81953-5D1E-924D-83F0-D0F7AA467372}" srcOrd="1" destOrd="0" presId="urn:microsoft.com/office/officeart/2005/8/layout/vList2"/>
    <dgm:cxn modelId="{08182D17-44DE-1A4D-B4B3-80A5247C3786}" type="presParOf" srcId="{EABAC341-C4AF-3145-82E4-4D6CCDD8EB03}" destId="{CF2F0715-C077-B146-94A1-EBAD28B64B9D}" srcOrd="2" destOrd="0" presId="urn:microsoft.com/office/officeart/2005/8/layout/vList2"/>
    <dgm:cxn modelId="{967C6BA3-DEC9-4742-BDE5-1C7156D17672}" type="presParOf" srcId="{EABAC341-C4AF-3145-82E4-4D6CCDD8EB03}" destId="{15A9158D-F95C-9940-84F6-B704E9C7E2A6}" srcOrd="3" destOrd="0" presId="urn:microsoft.com/office/officeart/2005/8/layout/vList2"/>
    <dgm:cxn modelId="{3DAB8F32-C356-8748-8535-01CE211C3700}" type="presParOf" srcId="{EABAC341-C4AF-3145-82E4-4D6CCDD8EB03}" destId="{29099EB5-C1D5-704B-8A20-E373B2036ACB}" srcOrd="4" destOrd="0" presId="urn:microsoft.com/office/officeart/2005/8/layout/vList2"/>
    <dgm:cxn modelId="{5A83F348-5E6B-374C-852A-0A58F1B802FD}" type="presParOf" srcId="{EABAC341-C4AF-3145-82E4-4D6CCDD8EB03}" destId="{E73D06FE-F221-1B4F-919D-D326F43CEAF8}" srcOrd="5" destOrd="0" presId="urn:microsoft.com/office/officeart/2005/8/layout/vList2"/>
    <dgm:cxn modelId="{C0F3B1C0-B1A7-0C4D-B57B-764D7A3B3D35}" type="presParOf" srcId="{EABAC341-C4AF-3145-82E4-4D6CCDD8EB03}" destId="{E3252989-1846-3B4A-8297-246879154BA8}" srcOrd="6" destOrd="0" presId="urn:microsoft.com/office/officeart/2005/8/layout/vList2"/>
    <dgm:cxn modelId="{9CAC7EC5-ACFD-7A4A-A2B6-FE0F228CA337}" type="presParOf" srcId="{EABAC341-C4AF-3145-82E4-4D6CCDD8EB03}" destId="{049B3DF0-5EFC-A043-959A-9AEBCE6BAD00}" srcOrd="7" destOrd="0" presId="urn:microsoft.com/office/officeart/2005/8/layout/vList2"/>
    <dgm:cxn modelId="{F3358EB5-5299-4644-AA5A-EA9CFCCBA982}" type="presParOf" srcId="{EABAC341-C4AF-3145-82E4-4D6CCDD8EB03}" destId="{B446EB76-AFF3-F445-A407-82487BDF289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B288476-F20C-420A-B7C3-EFBC6A532587}"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ACACE83C-D03A-4E4F-B5B4-275AEE3AC8DD}">
      <dgm:prSet/>
      <dgm:spPr/>
      <dgm:t>
        <a:bodyPr/>
        <a:lstStyle/>
        <a:p>
          <a:r>
            <a:rPr lang="nb-NO"/>
            <a:t>Du skal opplyse om hvor stativet skal plasseres før konkurransen starter. Plasseringen kan endres i senere forsøk.</a:t>
          </a:r>
          <a:endParaRPr lang="en-US"/>
        </a:p>
      </dgm:t>
    </dgm:pt>
    <dgm:pt modelId="{580F328A-C0F2-4764-B57E-78B383743495}" type="parTrans" cxnId="{8F623487-C87E-4F8B-A981-19AF6AE8C3A7}">
      <dgm:prSet/>
      <dgm:spPr/>
      <dgm:t>
        <a:bodyPr/>
        <a:lstStyle/>
        <a:p>
          <a:endParaRPr lang="en-US"/>
        </a:p>
      </dgm:t>
    </dgm:pt>
    <dgm:pt modelId="{357B24C3-1543-45EB-BAAD-09E58E850AEE}" type="sibTrans" cxnId="{8F623487-C87E-4F8B-A981-19AF6AE8C3A7}">
      <dgm:prSet/>
      <dgm:spPr/>
      <dgm:t>
        <a:bodyPr/>
        <a:lstStyle/>
        <a:p>
          <a:endParaRPr lang="en-US"/>
        </a:p>
      </dgm:t>
    </dgm:pt>
    <dgm:pt modelId="{4BD39EFC-DA2C-458E-B7B4-4E3035110FA4}">
      <dgm:prSet/>
      <dgm:spPr/>
      <dgm:t>
        <a:bodyPr/>
        <a:lstStyle/>
        <a:p>
          <a:r>
            <a:rPr lang="nb-NO"/>
            <a:t>Fristen før forsøket utsettes ikke fordi du gir beskjed om at plasseringen av stativet skal endres, etter at navnet ditt er ropt opp.</a:t>
          </a:r>
          <a:endParaRPr lang="en-US"/>
        </a:p>
      </dgm:t>
    </dgm:pt>
    <dgm:pt modelId="{5EA47FDA-574B-4A93-B31B-6C100EDDC439}" type="parTrans" cxnId="{101FDF50-C43F-40E2-9E61-6905DEAEF19F}">
      <dgm:prSet/>
      <dgm:spPr/>
      <dgm:t>
        <a:bodyPr/>
        <a:lstStyle/>
        <a:p>
          <a:endParaRPr lang="en-US"/>
        </a:p>
      </dgm:t>
    </dgm:pt>
    <dgm:pt modelId="{D26EA878-D482-4D81-A999-217BE33F0A91}" type="sibTrans" cxnId="{101FDF50-C43F-40E2-9E61-6905DEAEF19F}">
      <dgm:prSet/>
      <dgm:spPr/>
      <dgm:t>
        <a:bodyPr/>
        <a:lstStyle/>
        <a:p>
          <a:endParaRPr lang="en-US"/>
        </a:p>
      </dgm:t>
    </dgm:pt>
    <dgm:pt modelId="{340D1051-FD57-437A-9965-C966322BFE41}">
      <dgm:prSet/>
      <dgm:spPr/>
      <dgm:t>
        <a:bodyPr/>
        <a:lstStyle/>
        <a:p>
          <a:r>
            <a:rPr lang="nb-NO"/>
            <a:t>Du kan bruke hansker eller klister på hansker eller stav.</a:t>
          </a:r>
          <a:endParaRPr lang="en-US"/>
        </a:p>
      </dgm:t>
    </dgm:pt>
    <dgm:pt modelId="{0C583152-ACB3-4D24-A726-6412FFE11CB3}" type="parTrans" cxnId="{3CBE99FD-7321-4408-80F2-216B734223EC}">
      <dgm:prSet/>
      <dgm:spPr/>
      <dgm:t>
        <a:bodyPr/>
        <a:lstStyle/>
        <a:p>
          <a:endParaRPr lang="en-US"/>
        </a:p>
      </dgm:t>
    </dgm:pt>
    <dgm:pt modelId="{D5441204-CC2A-41AF-BFBD-3B59824911B1}" type="sibTrans" cxnId="{3CBE99FD-7321-4408-80F2-216B734223EC}">
      <dgm:prSet/>
      <dgm:spPr/>
      <dgm:t>
        <a:bodyPr/>
        <a:lstStyle/>
        <a:p>
          <a:endParaRPr lang="en-US"/>
        </a:p>
      </dgm:t>
    </dgm:pt>
    <dgm:pt modelId="{E8C07E3A-7C69-134C-9A40-40566FF971C7}" type="pres">
      <dgm:prSet presAssocID="{7B288476-F20C-420A-B7C3-EFBC6A532587}" presName="linear" presStyleCnt="0">
        <dgm:presLayoutVars>
          <dgm:animLvl val="lvl"/>
          <dgm:resizeHandles val="exact"/>
        </dgm:presLayoutVars>
      </dgm:prSet>
      <dgm:spPr/>
    </dgm:pt>
    <dgm:pt modelId="{C7C7D973-BFEE-D84B-8666-582AB65DC0F6}" type="pres">
      <dgm:prSet presAssocID="{ACACE83C-D03A-4E4F-B5B4-275AEE3AC8DD}" presName="parentText" presStyleLbl="node1" presStyleIdx="0" presStyleCnt="3">
        <dgm:presLayoutVars>
          <dgm:chMax val="0"/>
          <dgm:bulletEnabled val="1"/>
        </dgm:presLayoutVars>
      </dgm:prSet>
      <dgm:spPr/>
    </dgm:pt>
    <dgm:pt modelId="{56AF4D73-DA69-C54E-B897-1AEC2017CC6B}" type="pres">
      <dgm:prSet presAssocID="{357B24C3-1543-45EB-BAAD-09E58E850AEE}" presName="spacer" presStyleCnt="0"/>
      <dgm:spPr/>
    </dgm:pt>
    <dgm:pt modelId="{8F916C79-10BA-2643-8489-DE2D4E3521E9}" type="pres">
      <dgm:prSet presAssocID="{4BD39EFC-DA2C-458E-B7B4-4E3035110FA4}" presName="parentText" presStyleLbl="node1" presStyleIdx="1" presStyleCnt="3">
        <dgm:presLayoutVars>
          <dgm:chMax val="0"/>
          <dgm:bulletEnabled val="1"/>
        </dgm:presLayoutVars>
      </dgm:prSet>
      <dgm:spPr/>
    </dgm:pt>
    <dgm:pt modelId="{B149E4A6-2EAE-334B-850C-F7B5AB5B1D96}" type="pres">
      <dgm:prSet presAssocID="{D26EA878-D482-4D81-A999-217BE33F0A91}" presName="spacer" presStyleCnt="0"/>
      <dgm:spPr/>
    </dgm:pt>
    <dgm:pt modelId="{7ADDB30C-B710-F640-B7C8-140A59695115}" type="pres">
      <dgm:prSet presAssocID="{340D1051-FD57-437A-9965-C966322BFE41}" presName="parentText" presStyleLbl="node1" presStyleIdx="2" presStyleCnt="3">
        <dgm:presLayoutVars>
          <dgm:chMax val="0"/>
          <dgm:bulletEnabled val="1"/>
        </dgm:presLayoutVars>
      </dgm:prSet>
      <dgm:spPr/>
    </dgm:pt>
  </dgm:ptLst>
  <dgm:cxnLst>
    <dgm:cxn modelId="{82B3F907-F7E6-3542-9A41-D699BF3B0198}" type="presOf" srcId="{4BD39EFC-DA2C-458E-B7B4-4E3035110FA4}" destId="{8F916C79-10BA-2643-8489-DE2D4E3521E9}" srcOrd="0" destOrd="0" presId="urn:microsoft.com/office/officeart/2005/8/layout/vList2"/>
    <dgm:cxn modelId="{0B55F92E-F632-654E-B9F9-AF7B9B598086}" type="presOf" srcId="{ACACE83C-D03A-4E4F-B5B4-275AEE3AC8DD}" destId="{C7C7D973-BFEE-D84B-8666-582AB65DC0F6}" srcOrd="0" destOrd="0" presId="urn:microsoft.com/office/officeart/2005/8/layout/vList2"/>
    <dgm:cxn modelId="{101FDF50-C43F-40E2-9E61-6905DEAEF19F}" srcId="{7B288476-F20C-420A-B7C3-EFBC6A532587}" destId="{4BD39EFC-DA2C-458E-B7B4-4E3035110FA4}" srcOrd="1" destOrd="0" parTransId="{5EA47FDA-574B-4A93-B31B-6C100EDDC439}" sibTransId="{D26EA878-D482-4D81-A999-217BE33F0A91}"/>
    <dgm:cxn modelId="{D1F42856-61C5-834A-9864-0E509D5C3AB2}" type="presOf" srcId="{340D1051-FD57-437A-9965-C966322BFE41}" destId="{7ADDB30C-B710-F640-B7C8-140A59695115}" srcOrd="0" destOrd="0" presId="urn:microsoft.com/office/officeart/2005/8/layout/vList2"/>
    <dgm:cxn modelId="{45EC4E6B-E1C7-724C-82E5-26C112B1439B}" type="presOf" srcId="{7B288476-F20C-420A-B7C3-EFBC6A532587}" destId="{E8C07E3A-7C69-134C-9A40-40566FF971C7}" srcOrd="0" destOrd="0" presId="urn:microsoft.com/office/officeart/2005/8/layout/vList2"/>
    <dgm:cxn modelId="{8F623487-C87E-4F8B-A981-19AF6AE8C3A7}" srcId="{7B288476-F20C-420A-B7C3-EFBC6A532587}" destId="{ACACE83C-D03A-4E4F-B5B4-275AEE3AC8DD}" srcOrd="0" destOrd="0" parTransId="{580F328A-C0F2-4764-B57E-78B383743495}" sibTransId="{357B24C3-1543-45EB-BAAD-09E58E850AEE}"/>
    <dgm:cxn modelId="{3CBE99FD-7321-4408-80F2-216B734223EC}" srcId="{7B288476-F20C-420A-B7C3-EFBC6A532587}" destId="{340D1051-FD57-437A-9965-C966322BFE41}" srcOrd="2" destOrd="0" parTransId="{0C583152-ACB3-4D24-A726-6412FFE11CB3}" sibTransId="{D5441204-CC2A-41AF-BFBD-3B59824911B1}"/>
    <dgm:cxn modelId="{8822A667-79B1-A148-A093-E460281FECC3}" type="presParOf" srcId="{E8C07E3A-7C69-134C-9A40-40566FF971C7}" destId="{C7C7D973-BFEE-D84B-8666-582AB65DC0F6}" srcOrd="0" destOrd="0" presId="urn:microsoft.com/office/officeart/2005/8/layout/vList2"/>
    <dgm:cxn modelId="{ED576456-8370-EE4E-9F66-B1188DA82AAC}" type="presParOf" srcId="{E8C07E3A-7C69-134C-9A40-40566FF971C7}" destId="{56AF4D73-DA69-C54E-B897-1AEC2017CC6B}" srcOrd="1" destOrd="0" presId="urn:microsoft.com/office/officeart/2005/8/layout/vList2"/>
    <dgm:cxn modelId="{B10738DA-059D-AF4D-A5A5-34B7D81C9E0A}" type="presParOf" srcId="{E8C07E3A-7C69-134C-9A40-40566FF971C7}" destId="{8F916C79-10BA-2643-8489-DE2D4E3521E9}" srcOrd="2" destOrd="0" presId="urn:microsoft.com/office/officeart/2005/8/layout/vList2"/>
    <dgm:cxn modelId="{473E114A-C09D-E049-A6D1-6BA44E66FBFF}" type="presParOf" srcId="{E8C07E3A-7C69-134C-9A40-40566FF971C7}" destId="{B149E4A6-2EAE-334B-850C-F7B5AB5B1D96}" srcOrd="3" destOrd="0" presId="urn:microsoft.com/office/officeart/2005/8/layout/vList2"/>
    <dgm:cxn modelId="{54056295-7362-2949-BB4A-A09BDE14F79D}" type="presParOf" srcId="{E8C07E3A-7C69-134C-9A40-40566FF971C7}" destId="{7ADDB30C-B710-F640-B7C8-140A5969511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CE446C8-C620-4B9C-AC6F-853597B1436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B94E8AD-A189-4F69-803A-0DC410899DA2}">
      <dgm:prSet/>
      <dgm:spPr/>
      <dgm:t>
        <a:bodyPr/>
        <a:lstStyle/>
        <a:p>
          <a:r>
            <a:rPr lang="nb-NO" b="1"/>
            <a:t>Høyde og stav</a:t>
          </a:r>
          <a:r>
            <a:rPr lang="nb-NO"/>
            <a:t>: Den utøver som har minst antall forsøk på den høyden hvor likt resultat er oppnådd, skal ha beste plassering.</a:t>
          </a:r>
          <a:endParaRPr lang="en-US"/>
        </a:p>
      </dgm:t>
    </dgm:pt>
    <dgm:pt modelId="{7B6A22E6-6002-4785-B37F-0AA7286A9AB7}" type="parTrans" cxnId="{23378561-0263-469A-AD5A-4AD2C1ACC28E}">
      <dgm:prSet/>
      <dgm:spPr/>
      <dgm:t>
        <a:bodyPr/>
        <a:lstStyle/>
        <a:p>
          <a:endParaRPr lang="en-US"/>
        </a:p>
      </dgm:t>
    </dgm:pt>
    <dgm:pt modelId="{728D3F0D-DD61-4CF4-8D6E-359162F0FC58}" type="sibTrans" cxnId="{23378561-0263-469A-AD5A-4AD2C1ACC28E}">
      <dgm:prSet/>
      <dgm:spPr/>
      <dgm:t>
        <a:bodyPr/>
        <a:lstStyle/>
        <a:p>
          <a:endParaRPr lang="en-US"/>
        </a:p>
      </dgm:t>
    </dgm:pt>
    <dgm:pt modelId="{8CF10844-2FEB-4682-B94A-1B7638D1EF0B}">
      <dgm:prSet/>
      <dgm:spPr/>
      <dgm:t>
        <a:bodyPr/>
        <a:lstStyle/>
        <a:p>
          <a:r>
            <a:rPr lang="nb-NO"/>
            <a:t>Er det fortsatt likt skal den utøver som har minst antall mislykkede forsøk gjennom konkurransen ha beste plassering.</a:t>
          </a:r>
          <a:endParaRPr lang="en-US"/>
        </a:p>
      </dgm:t>
    </dgm:pt>
    <dgm:pt modelId="{604F8EC2-C9C1-4FE4-84FC-69ADB7772446}" type="parTrans" cxnId="{F1072CD7-7838-4EFE-A695-56C7A3040429}">
      <dgm:prSet/>
      <dgm:spPr/>
      <dgm:t>
        <a:bodyPr/>
        <a:lstStyle/>
        <a:p>
          <a:endParaRPr lang="en-US"/>
        </a:p>
      </dgm:t>
    </dgm:pt>
    <dgm:pt modelId="{556A8AFD-584E-42DE-AEF1-0C9F4A9A8B19}" type="sibTrans" cxnId="{F1072CD7-7838-4EFE-A695-56C7A3040429}">
      <dgm:prSet/>
      <dgm:spPr/>
      <dgm:t>
        <a:bodyPr/>
        <a:lstStyle/>
        <a:p>
          <a:endParaRPr lang="en-US"/>
        </a:p>
      </dgm:t>
    </dgm:pt>
    <dgm:pt modelId="{717579E8-8AB3-4945-B3C6-E5D387874E8A}">
      <dgm:prSet/>
      <dgm:spPr/>
      <dgm:t>
        <a:bodyPr/>
        <a:lstStyle/>
        <a:p>
          <a:r>
            <a:rPr lang="nb-NO"/>
            <a:t>Eventuelt omhopp om førsteplassen.</a:t>
          </a:r>
          <a:endParaRPr lang="en-US"/>
        </a:p>
      </dgm:t>
    </dgm:pt>
    <dgm:pt modelId="{897688C3-E7EE-4F53-94CB-84CCFDA5B52F}" type="parTrans" cxnId="{FD9F8E9A-7CB7-4109-8D5F-779E117A2607}">
      <dgm:prSet/>
      <dgm:spPr/>
      <dgm:t>
        <a:bodyPr/>
        <a:lstStyle/>
        <a:p>
          <a:endParaRPr lang="en-US"/>
        </a:p>
      </dgm:t>
    </dgm:pt>
    <dgm:pt modelId="{AE048087-89B2-410D-95BC-A25E12C86F05}" type="sibTrans" cxnId="{FD9F8E9A-7CB7-4109-8D5F-779E117A2607}">
      <dgm:prSet/>
      <dgm:spPr/>
      <dgm:t>
        <a:bodyPr/>
        <a:lstStyle/>
        <a:p>
          <a:endParaRPr lang="en-US"/>
        </a:p>
      </dgm:t>
    </dgm:pt>
    <dgm:pt modelId="{5AC77947-1F7A-417E-BBF4-4054C95E5DB2}">
      <dgm:prSet/>
      <dgm:spPr/>
      <dgm:t>
        <a:bodyPr/>
        <a:lstStyle/>
        <a:p>
          <a:r>
            <a:rPr lang="nb-NO" b="1"/>
            <a:t>Lengde, tresteg + kast</a:t>
          </a:r>
          <a:r>
            <a:rPr lang="nb-NO"/>
            <a:t>: Hvis utøvere har samme besteresultat, avgjør nest beste resultat rekkefølgen.</a:t>
          </a:r>
          <a:endParaRPr lang="en-US"/>
        </a:p>
      </dgm:t>
    </dgm:pt>
    <dgm:pt modelId="{F41B3F06-468B-4DA6-9F0E-51FF3B7FBCEE}" type="parTrans" cxnId="{00A59038-C328-4961-BDCC-D0488C4EF5D2}">
      <dgm:prSet/>
      <dgm:spPr/>
      <dgm:t>
        <a:bodyPr/>
        <a:lstStyle/>
        <a:p>
          <a:endParaRPr lang="en-US"/>
        </a:p>
      </dgm:t>
    </dgm:pt>
    <dgm:pt modelId="{2A31F3FE-F8F5-43FD-B68F-A87E9AB93696}" type="sibTrans" cxnId="{00A59038-C328-4961-BDCC-D0488C4EF5D2}">
      <dgm:prSet/>
      <dgm:spPr/>
      <dgm:t>
        <a:bodyPr/>
        <a:lstStyle/>
        <a:p>
          <a:endParaRPr lang="en-US"/>
        </a:p>
      </dgm:t>
    </dgm:pt>
    <dgm:pt modelId="{7CC96952-729B-448E-A79F-310D867592BC}" type="pres">
      <dgm:prSet presAssocID="{FCE446C8-C620-4B9C-AC6F-853597B14365}" presName="root" presStyleCnt="0">
        <dgm:presLayoutVars>
          <dgm:dir/>
          <dgm:resizeHandles val="exact"/>
        </dgm:presLayoutVars>
      </dgm:prSet>
      <dgm:spPr/>
    </dgm:pt>
    <dgm:pt modelId="{F45B24A0-A1B5-4097-9C0A-DCAC0EBD7A70}" type="pres">
      <dgm:prSet presAssocID="{9B94E8AD-A189-4F69-803A-0DC410899DA2}" presName="compNode" presStyleCnt="0"/>
      <dgm:spPr/>
    </dgm:pt>
    <dgm:pt modelId="{AACA4B85-C872-472D-BA58-A5B2E4DB1E6A}" type="pres">
      <dgm:prSet presAssocID="{9B94E8AD-A189-4F69-803A-0DC410899DA2}" presName="bgRect" presStyleLbl="bgShp" presStyleIdx="0" presStyleCnt="2"/>
      <dgm:spPr/>
    </dgm:pt>
    <dgm:pt modelId="{705F3CB1-182E-4C18-8B47-8D006085B609}" type="pres">
      <dgm:prSet presAssocID="{9B94E8AD-A189-4F69-803A-0DC410899DA2}" presName="iconRect" presStyleLbl="node1" presStyleIdx="0" presStyleCnt="2"/>
      <dgm:spPr>
        <a:prstGeom prst="ellipse">
          <a:avLst/>
        </a:prstGeom>
        <a:solidFill>
          <a:schemeClr val="accent2"/>
        </a:solidFill>
        <a:ln>
          <a:noFill/>
        </a:ln>
      </dgm:spPr>
    </dgm:pt>
    <dgm:pt modelId="{84B86C18-7F8D-4E90-8F78-EC345DFD8C46}" type="pres">
      <dgm:prSet presAssocID="{9B94E8AD-A189-4F69-803A-0DC410899DA2}" presName="spaceRect" presStyleCnt="0"/>
      <dgm:spPr/>
    </dgm:pt>
    <dgm:pt modelId="{D62FC0D2-47FC-4ACF-9293-54E43151C255}" type="pres">
      <dgm:prSet presAssocID="{9B94E8AD-A189-4F69-803A-0DC410899DA2}" presName="parTx" presStyleLbl="revTx" presStyleIdx="0" presStyleCnt="3">
        <dgm:presLayoutVars>
          <dgm:chMax val="0"/>
          <dgm:chPref val="0"/>
        </dgm:presLayoutVars>
      </dgm:prSet>
      <dgm:spPr/>
    </dgm:pt>
    <dgm:pt modelId="{B1C52A6B-61A9-408E-9DA2-B487214E3D02}" type="pres">
      <dgm:prSet presAssocID="{9B94E8AD-A189-4F69-803A-0DC410899DA2}" presName="desTx" presStyleLbl="revTx" presStyleIdx="1" presStyleCnt="3">
        <dgm:presLayoutVars/>
      </dgm:prSet>
      <dgm:spPr/>
    </dgm:pt>
    <dgm:pt modelId="{5EF9ADF0-ACF2-4B38-9376-631483B88AE3}" type="pres">
      <dgm:prSet presAssocID="{728D3F0D-DD61-4CF4-8D6E-359162F0FC58}" presName="sibTrans" presStyleCnt="0"/>
      <dgm:spPr/>
    </dgm:pt>
    <dgm:pt modelId="{19522699-797F-469E-BF8E-8B10F6262643}" type="pres">
      <dgm:prSet presAssocID="{5AC77947-1F7A-417E-BBF4-4054C95E5DB2}" presName="compNode" presStyleCnt="0"/>
      <dgm:spPr/>
    </dgm:pt>
    <dgm:pt modelId="{0EEA825F-C9C3-4D05-8A3B-A88E86C8FAE7}" type="pres">
      <dgm:prSet presAssocID="{5AC77947-1F7A-417E-BBF4-4054C95E5DB2}" presName="bgRect" presStyleLbl="bgShp" presStyleIdx="1" presStyleCnt="2"/>
      <dgm:spPr/>
    </dgm:pt>
    <dgm:pt modelId="{C4F92095-E889-4ADA-8746-C6CD6F1F1A8D}" type="pres">
      <dgm:prSet presAssocID="{5AC77947-1F7A-417E-BBF4-4054C95E5DB2}" presName="iconRect" presStyleLbl="node1" presStyleIdx="1" presStyleCnt="2"/>
      <dgm:spPr>
        <a:prstGeom prst="ellipse">
          <a:avLst/>
        </a:prstGeom>
        <a:solidFill>
          <a:schemeClr val="accent2"/>
        </a:solidFill>
        <a:ln>
          <a:noFill/>
        </a:ln>
      </dgm:spPr>
    </dgm:pt>
    <dgm:pt modelId="{9B66B9FA-F8FF-4D1A-A06F-FA9C278031B6}" type="pres">
      <dgm:prSet presAssocID="{5AC77947-1F7A-417E-BBF4-4054C95E5DB2}" presName="spaceRect" presStyleCnt="0"/>
      <dgm:spPr/>
    </dgm:pt>
    <dgm:pt modelId="{52EE9E65-6175-4E88-9A56-0F86E834BFB0}" type="pres">
      <dgm:prSet presAssocID="{5AC77947-1F7A-417E-BBF4-4054C95E5DB2}" presName="parTx" presStyleLbl="revTx" presStyleIdx="2" presStyleCnt="3">
        <dgm:presLayoutVars>
          <dgm:chMax val="0"/>
          <dgm:chPref val="0"/>
        </dgm:presLayoutVars>
      </dgm:prSet>
      <dgm:spPr/>
    </dgm:pt>
  </dgm:ptLst>
  <dgm:cxnLst>
    <dgm:cxn modelId="{17EB4834-B044-42BD-A621-0F6EDF4FF4F8}" type="presOf" srcId="{9B94E8AD-A189-4F69-803A-0DC410899DA2}" destId="{D62FC0D2-47FC-4ACF-9293-54E43151C255}" srcOrd="0" destOrd="0" presId="urn:microsoft.com/office/officeart/2018/2/layout/IconVerticalSolidList"/>
    <dgm:cxn modelId="{00A59038-C328-4961-BDCC-D0488C4EF5D2}" srcId="{FCE446C8-C620-4B9C-AC6F-853597B14365}" destId="{5AC77947-1F7A-417E-BBF4-4054C95E5DB2}" srcOrd="1" destOrd="0" parTransId="{F41B3F06-468B-4DA6-9F0E-51FF3B7FBCEE}" sibTransId="{2A31F3FE-F8F5-43FD-B68F-A87E9AB93696}"/>
    <dgm:cxn modelId="{B8C93B5B-3711-4A2C-A57D-645848E608EA}" type="presOf" srcId="{5AC77947-1F7A-417E-BBF4-4054C95E5DB2}" destId="{52EE9E65-6175-4E88-9A56-0F86E834BFB0}" srcOrd="0" destOrd="0" presId="urn:microsoft.com/office/officeart/2018/2/layout/IconVerticalSolidList"/>
    <dgm:cxn modelId="{23378561-0263-469A-AD5A-4AD2C1ACC28E}" srcId="{FCE446C8-C620-4B9C-AC6F-853597B14365}" destId="{9B94E8AD-A189-4F69-803A-0DC410899DA2}" srcOrd="0" destOrd="0" parTransId="{7B6A22E6-6002-4785-B37F-0AA7286A9AB7}" sibTransId="{728D3F0D-DD61-4CF4-8D6E-359162F0FC58}"/>
    <dgm:cxn modelId="{BEE62186-3541-4C46-8030-1755B8A27BD2}" type="presOf" srcId="{8CF10844-2FEB-4682-B94A-1B7638D1EF0B}" destId="{B1C52A6B-61A9-408E-9DA2-B487214E3D02}" srcOrd="0" destOrd="0" presId="urn:microsoft.com/office/officeart/2018/2/layout/IconVerticalSolidList"/>
    <dgm:cxn modelId="{FD9F8E9A-7CB7-4109-8D5F-779E117A2607}" srcId="{9B94E8AD-A189-4F69-803A-0DC410899DA2}" destId="{717579E8-8AB3-4945-B3C6-E5D387874E8A}" srcOrd="1" destOrd="0" parTransId="{897688C3-E7EE-4F53-94CB-84CCFDA5B52F}" sibTransId="{AE048087-89B2-410D-95BC-A25E12C86F05}"/>
    <dgm:cxn modelId="{0A2A00B0-ADBF-4780-A444-FF8664330BFC}" type="presOf" srcId="{717579E8-8AB3-4945-B3C6-E5D387874E8A}" destId="{B1C52A6B-61A9-408E-9DA2-B487214E3D02}" srcOrd="0" destOrd="1" presId="urn:microsoft.com/office/officeart/2018/2/layout/IconVerticalSolidList"/>
    <dgm:cxn modelId="{6ABC1CB3-3AFB-4837-B831-22E43FD5C6BD}" type="presOf" srcId="{FCE446C8-C620-4B9C-AC6F-853597B14365}" destId="{7CC96952-729B-448E-A79F-310D867592BC}" srcOrd="0" destOrd="0" presId="urn:microsoft.com/office/officeart/2018/2/layout/IconVerticalSolidList"/>
    <dgm:cxn modelId="{F1072CD7-7838-4EFE-A695-56C7A3040429}" srcId="{9B94E8AD-A189-4F69-803A-0DC410899DA2}" destId="{8CF10844-2FEB-4682-B94A-1B7638D1EF0B}" srcOrd="0" destOrd="0" parTransId="{604F8EC2-C9C1-4FE4-84FC-69ADB7772446}" sibTransId="{556A8AFD-584E-42DE-AEF1-0C9F4A9A8B19}"/>
    <dgm:cxn modelId="{BACF1602-9EA2-442D-A78F-7DB4408BEE6E}" type="presParOf" srcId="{7CC96952-729B-448E-A79F-310D867592BC}" destId="{F45B24A0-A1B5-4097-9C0A-DCAC0EBD7A70}" srcOrd="0" destOrd="0" presId="urn:microsoft.com/office/officeart/2018/2/layout/IconVerticalSolidList"/>
    <dgm:cxn modelId="{AF425A86-1047-461F-B6ED-EEBCD6C930C9}" type="presParOf" srcId="{F45B24A0-A1B5-4097-9C0A-DCAC0EBD7A70}" destId="{AACA4B85-C872-472D-BA58-A5B2E4DB1E6A}" srcOrd="0" destOrd="0" presId="urn:microsoft.com/office/officeart/2018/2/layout/IconVerticalSolidList"/>
    <dgm:cxn modelId="{51DD2B89-40CC-4DC4-80B4-976B1F05B690}" type="presParOf" srcId="{F45B24A0-A1B5-4097-9C0A-DCAC0EBD7A70}" destId="{705F3CB1-182E-4C18-8B47-8D006085B609}" srcOrd="1" destOrd="0" presId="urn:microsoft.com/office/officeart/2018/2/layout/IconVerticalSolidList"/>
    <dgm:cxn modelId="{A16D221E-C984-4289-8ED1-2755C0E1A078}" type="presParOf" srcId="{F45B24A0-A1B5-4097-9C0A-DCAC0EBD7A70}" destId="{84B86C18-7F8D-4E90-8F78-EC345DFD8C46}" srcOrd="2" destOrd="0" presId="urn:microsoft.com/office/officeart/2018/2/layout/IconVerticalSolidList"/>
    <dgm:cxn modelId="{DE9B0CD5-6A65-49C5-9396-361A38265D02}" type="presParOf" srcId="{F45B24A0-A1B5-4097-9C0A-DCAC0EBD7A70}" destId="{D62FC0D2-47FC-4ACF-9293-54E43151C255}" srcOrd="3" destOrd="0" presId="urn:microsoft.com/office/officeart/2018/2/layout/IconVerticalSolidList"/>
    <dgm:cxn modelId="{C5DE3FA9-1EF7-4FC5-A7B0-C62FBE77FCE3}" type="presParOf" srcId="{F45B24A0-A1B5-4097-9C0A-DCAC0EBD7A70}" destId="{B1C52A6B-61A9-408E-9DA2-B487214E3D02}" srcOrd="4" destOrd="0" presId="urn:microsoft.com/office/officeart/2018/2/layout/IconVerticalSolidList"/>
    <dgm:cxn modelId="{048710B4-EAC8-4695-9A92-1DE30A54E474}" type="presParOf" srcId="{7CC96952-729B-448E-A79F-310D867592BC}" destId="{5EF9ADF0-ACF2-4B38-9376-631483B88AE3}" srcOrd="1" destOrd="0" presId="urn:microsoft.com/office/officeart/2018/2/layout/IconVerticalSolidList"/>
    <dgm:cxn modelId="{88793A09-A47E-4053-B049-AA2234E57B52}" type="presParOf" srcId="{7CC96952-729B-448E-A79F-310D867592BC}" destId="{19522699-797F-469E-BF8E-8B10F6262643}" srcOrd="2" destOrd="0" presId="urn:microsoft.com/office/officeart/2018/2/layout/IconVerticalSolidList"/>
    <dgm:cxn modelId="{9BFE4F06-F43A-485B-BEE0-BC71E114AFFF}" type="presParOf" srcId="{19522699-797F-469E-BF8E-8B10F6262643}" destId="{0EEA825F-C9C3-4D05-8A3B-A88E86C8FAE7}" srcOrd="0" destOrd="0" presId="urn:microsoft.com/office/officeart/2018/2/layout/IconVerticalSolidList"/>
    <dgm:cxn modelId="{AA2E8F33-B86A-47B1-9726-F68F2A0B6153}" type="presParOf" srcId="{19522699-797F-469E-BF8E-8B10F6262643}" destId="{C4F92095-E889-4ADA-8746-C6CD6F1F1A8D}" srcOrd="1" destOrd="0" presId="urn:microsoft.com/office/officeart/2018/2/layout/IconVerticalSolidList"/>
    <dgm:cxn modelId="{9F76F3EA-556F-4B9B-A5DE-7D866DC3A697}" type="presParOf" srcId="{19522699-797F-469E-BF8E-8B10F6262643}" destId="{9B66B9FA-F8FF-4D1A-A06F-FA9C278031B6}" srcOrd="2" destOrd="0" presId="urn:microsoft.com/office/officeart/2018/2/layout/IconVerticalSolidList"/>
    <dgm:cxn modelId="{9BA640CE-56A7-4929-BD98-020E7F854EA9}" type="presParOf" srcId="{19522699-797F-469E-BF8E-8B10F6262643}" destId="{52EE9E65-6175-4E88-9A56-0F86E834BFB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F0966CA-8AE5-44DF-9F70-5591D7C112F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A9ED2B7-875A-42A5-BE94-491BE37F7AE8}">
      <dgm:prSet/>
      <dgm:spPr/>
      <dgm:t>
        <a:bodyPr/>
        <a:lstStyle/>
        <a:p>
          <a:r>
            <a:rPr lang="nb-NO"/>
            <a:t>Dersom planken i tresteg ikke er nedlagt for den avstanden du ønsker, kan det teipes ny satslinje.</a:t>
          </a:r>
          <a:endParaRPr lang="en-US"/>
        </a:p>
      </dgm:t>
    </dgm:pt>
    <dgm:pt modelId="{856AE4A1-33AD-428E-AA0C-B250A053A6A2}" type="parTrans" cxnId="{5280DEDF-2C55-484F-A761-06ADB6285F01}">
      <dgm:prSet/>
      <dgm:spPr/>
      <dgm:t>
        <a:bodyPr/>
        <a:lstStyle/>
        <a:p>
          <a:endParaRPr lang="en-US"/>
        </a:p>
      </dgm:t>
    </dgm:pt>
    <dgm:pt modelId="{3F0858B7-0124-47D9-930B-07A0CB9376CB}" type="sibTrans" cxnId="{5280DEDF-2C55-484F-A761-06ADB6285F01}">
      <dgm:prSet/>
      <dgm:spPr/>
      <dgm:t>
        <a:bodyPr/>
        <a:lstStyle/>
        <a:p>
          <a:endParaRPr lang="en-US"/>
        </a:p>
      </dgm:t>
    </dgm:pt>
    <dgm:pt modelId="{FFB2E311-BE35-4C07-82F8-F8DF99C56D57}">
      <dgm:prSet/>
      <dgm:spPr/>
      <dgm:t>
        <a:bodyPr/>
        <a:lstStyle/>
        <a:p>
          <a:r>
            <a:rPr lang="nb-NO"/>
            <a:t>"Subb" i tresteg innebærer ikke at hoppet er ugyldig.</a:t>
          </a:r>
          <a:endParaRPr lang="en-US"/>
        </a:p>
      </dgm:t>
    </dgm:pt>
    <dgm:pt modelId="{D9D90BE0-487C-43A3-85A6-64904F6EE6FE}" type="parTrans" cxnId="{97CAD6BA-D3F7-4D7F-955C-99F418F78D29}">
      <dgm:prSet/>
      <dgm:spPr/>
      <dgm:t>
        <a:bodyPr/>
        <a:lstStyle/>
        <a:p>
          <a:endParaRPr lang="en-US"/>
        </a:p>
      </dgm:t>
    </dgm:pt>
    <dgm:pt modelId="{DD4762EA-BA1B-4EAB-9882-F8EA0DAD78CB}" type="sibTrans" cxnId="{97CAD6BA-D3F7-4D7F-955C-99F418F78D29}">
      <dgm:prSet/>
      <dgm:spPr/>
      <dgm:t>
        <a:bodyPr/>
        <a:lstStyle/>
        <a:p>
          <a:endParaRPr lang="en-US"/>
        </a:p>
      </dgm:t>
    </dgm:pt>
    <dgm:pt modelId="{760DF656-F36C-FC4F-AD5C-98FB866EFE91}" type="pres">
      <dgm:prSet presAssocID="{DF0966CA-8AE5-44DF-9F70-5591D7C112FC}" presName="linear" presStyleCnt="0">
        <dgm:presLayoutVars>
          <dgm:animLvl val="lvl"/>
          <dgm:resizeHandles val="exact"/>
        </dgm:presLayoutVars>
      </dgm:prSet>
      <dgm:spPr/>
    </dgm:pt>
    <dgm:pt modelId="{B9A473EF-CC96-3B49-A8CF-57636A457E20}" type="pres">
      <dgm:prSet presAssocID="{AA9ED2B7-875A-42A5-BE94-491BE37F7AE8}" presName="parentText" presStyleLbl="node1" presStyleIdx="0" presStyleCnt="2">
        <dgm:presLayoutVars>
          <dgm:chMax val="0"/>
          <dgm:bulletEnabled val="1"/>
        </dgm:presLayoutVars>
      </dgm:prSet>
      <dgm:spPr/>
    </dgm:pt>
    <dgm:pt modelId="{8C58A413-C770-AA42-A093-B8D8C5F5D375}" type="pres">
      <dgm:prSet presAssocID="{3F0858B7-0124-47D9-930B-07A0CB9376CB}" presName="spacer" presStyleCnt="0"/>
      <dgm:spPr/>
    </dgm:pt>
    <dgm:pt modelId="{2D41C648-CBF2-DC40-8904-3FA47A0D3C05}" type="pres">
      <dgm:prSet presAssocID="{FFB2E311-BE35-4C07-82F8-F8DF99C56D57}" presName="parentText" presStyleLbl="node1" presStyleIdx="1" presStyleCnt="2">
        <dgm:presLayoutVars>
          <dgm:chMax val="0"/>
          <dgm:bulletEnabled val="1"/>
        </dgm:presLayoutVars>
      </dgm:prSet>
      <dgm:spPr/>
    </dgm:pt>
  </dgm:ptLst>
  <dgm:cxnLst>
    <dgm:cxn modelId="{E613327C-BC56-A24D-B2D6-C168F18D2593}" type="presOf" srcId="{AA9ED2B7-875A-42A5-BE94-491BE37F7AE8}" destId="{B9A473EF-CC96-3B49-A8CF-57636A457E20}" srcOrd="0" destOrd="0" presId="urn:microsoft.com/office/officeart/2005/8/layout/vList2"/>
    <dgm:cxn modelId="{60FAB79F-5804-ED46-B220-9E0E8F14ED74}" type="presOf" srcId="{DF0966CA-8AE5-44DF-9F70-5591D7C112FC}" destId="{760DF656-F36C-FC4F-AD5C-98FB866EFE91}" srcOrd="0" destOrd="0" presId="urn:microsoft.com/office/officeart/2005/8/layout/vList2"/>
    <dgm:cxn modelId="{97CAD6BA-D3F7-4D7F-955C-99F418F78D29}" srcId="{DF0966CA-8AE5-44DF-9F70-5591D7C112FC}" destId="{FFB2E311-BE35-4C07-82F8-F8DF99C56D57}" srcOrd="1" destOrd="0" parTransId="{D9D90BE0-487C-43A3-85A6-64904F6EE6FE}" sibTransId="{DD4762EA-BA1B-4EAB-9882-F8EA0DAD78CB}"/>
    <dgm:cxn modelId="{5280DEDF-2C55-484F-A761-06ADB6285F01}" srcId="{DF0966CA-8AE5-44DF-9F70-5591D7C112FC}" destId="{AA9ED2B7-875A-42A5-BE94-491BE37F7AE8}" srcOrd="0" destOrd="0" parTransId="{856AE4A1-33AD-428E-AA0C-B250A053A6A2}" sibTransId="{3F0858B7-0124-47D9-930B-07A0CB9376CB}"/>
    <dgm:cxn modelId="{64FFCDED-EC7F-7E4F-8C57-9DDAF9444B8D}" type="presOf" srcId="{FFB2E311-BE35-4C07-82F8-F8DF99C56D57}" destId="{2D41C648-CBF2-DC40-8904-3FA47A0D3C05}" srcOrd="0" destOrd="0" presId="urn:microsoft.com/office/officeart/2005/8/layout/vList2"/>
    <dgm:cxn modelId="{80F1E64A-6D14-D74F-9A52-E5B3A61B6F57}" type="presParOf" srcId="{760DF656-F36C-FC4F-AD5C-98FB866EFE91}" destId="{B9A473EF-CC96-3B49-A8CF-57636A457E20}" srcOrd="0" destOrd="0" presId="urn:microsoft.com/office/officeart/2005/8/layout/vList2"/>
    <dgm:cxn modelId="{7130F5BB-4266-414E-8C13-EB4B2ACBE101}" type="presParOf" srcId="{760DF656-F36C-FC4F-AD5C-98FB866EFE91}" destId="{8C58A413-C770-AA42-A093-B8D8C5F5D375}" srcOrd="1" destOrd="0" presId="urn:microsoft.com/office/officeart/2005/8/layout/vList2"/>
    <dgm:cxn modelId="{48548797-2E10-CD4B-8698-C44343DA6421}" type="presParOf" srcId="{760DF656-F36C-FC4F-AD5C-98FB866EFE91}" destId="{2D41C648-CBF2-DC40-8904-3FA47A0D3C0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1935729-F188-4168-B120-18EA57340CD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469A42B-B058-4641-B18E-E8742221B1BF}">
      <dgm:prSet/>
      <dgm:spPr/>
      <dgm:t>
        <a:bodyPr/>
        <a:lstStyle/>
        <a:p>
          <a:pPr algn="l">
            <a:lnSpc>
              <a:spcPct val="90000"/>
            </a:lnSpc>
          </a:pPr>
          <a:r>
            <a:rPr lang="nb-NO" sz="2400">
              <a:solidFill>
                <a:srgbClr val="F9F9F9"/>
              </a:solidFill>
              <a:latin typeface="Aptos" panose="02110004020202020204"/>
              <a:ea typeface="+mn-ea"/>
              <a:cs typeface="+mn-cs"/>
            </a:rPr>
            <a:t>Du kan bruke eget kastredskap dersom dette er kontrollert og godkjent av arrangøren. Redskapet kan da brukes av alle deltakerne i konkurransen.</a:t>
          </a:r>
          <a:endParaRPr lang="en-US" sz="2400">
            <a:solidFill>
              <a:srgbClr val="F9F9F9"/>
            </a:solidFill>
            <a:latin typeface="Aptos" panose="02110004020202020204"/>
            <a:ea typeface="+mn-ea"/>
            <a:cs typeface="+mn-cs"/>
          </a:endParaRPr>
        </a:p>
      </dgm:t>
    </dgm:pt>
    <dgm:pt modelId="{3A6B2171-E8E1-425C-9150-DD23A89B059B}" type="parTrans" cxnId="{46C3C9CE-F727-4663-81E5-EFC1A65689EB}">
      <dgm:prSet/>
      <dgm:spPr/>
      <dgm:t>
        <a:bodyPr/>
        <a:lstStyle/>
        <a:p>
          <a:endParaRPr lang="en-US"/>
        </a:p>
      </dgm:t>
    </dgm:pt>
    <dgm:pt modelId="{303C4FF6-2552-4F0D-9DA9-86B4B5D15950}" type="sibTrans" cxnId="{46C3C9CE-F727-4663-81E5-EFC1A65689EB}">
      <dgm:prSet/>
      <dgm:spPr/>
      <dgm:t>
        <a:bodyPr/>
        <a:lstStyle/>
        <a:p>
          <a:endParaRPr lang="en-US"/>
        </a:p>
      </dgm:t>
    </dgm:pt>
    <dgm:pt modelId="{E83B34B6-C9B5-4215-BEE1-E5462F98DD86}">
      <dgm:prSet/>
      <dgm:spPr/>
      <dgm:t>
        <a:bodyPr/>
        <a:lstStyle/>
        <a:p>
          <a:pPr algn="l">
            <a:lnSpc>
              <a:spcPct val="90000"/>
            </a:lnSpc>
          </a:pPr>
          <a:r>
            <a:rPr lang="nb-NO" sz="2400">
              <a:solidFill>
                <a:srgbClr val="F9F9F9"/>
              </a:solidFill>
              <a:latin typeface="Aptos" panose="02110004020202020204"/>
              <a:ea typeface="+mn-ea"/>
              <a:cs typeface="+mn-cs"/>
            </a:rPr>
            <a:t>Det er ikke tillatt å teipe to eller flere fingre sammen.</a:t>
          </a:r>
          <a:endParaRPr lang="en-US" sz="2400">
            <a:solidFill>
              <a:srgbClr val="F9F9F9"/>
            </a:solidFill>
            <a:latin typeface="Aptos" panose="02110004020202020204"/>
            <a:ea typeface="+mn-ea"/>
            <a:cs typeface="+mn-cs"/>
          </a:endParaRPr>
        </a:p>
      </dgm:t>
    </dgm:pt>
    <dgm:pt modelId="{DAE39ED9-AE2C-453C-B97A-11E894D56479}" type="parTrans" cxnId="{95FAC7B5-F550-4053-AB85-1C4D321AC000}">
      <dgm:prSet/>
      <dgm:spPr/>
      <dgm:t>
        <a:bodyPr/>
        <a:lstStyle/>
        <a:p>
          <a:endParaRPr lang="en-US"/>
        </a:p>
      </dgm:t>
    </dgm:pt>
    <dgm:pt modelId="{88EE2EBA-D8F8-4CF5-A389-83AAC053D0AD}" type="sibTrans" cxnId="{95FAC7B5-F550-4053-AB85-1C4D321AC000}">
      <dgm:prSet/>
      <dgm:spPr/>
      <dgm:t>
        <a:bodyPr/>
        <a:lstStyle/>
        <a:p>
          <a:endParaRPr lang="en-US"/>
        </a:p>
      </dgm:t>
    </dgm:pt>
    <dgm:pt modelId="{9682987D-25D1-4A98-BDCA-C006F033BF02}">
      <dgm:prSet/>
      <dgm:spPr/>
      <dgm:t>
        <a:bodyPr/>
        <a:lstStyle/>
        <a:p>
          <a:pPr algn="l">
            <a:lnSpc>
              <a:spcPct val="90000"/>
            </a:lnSpc>
          </a:pPr>
          <a:r>
            <a:rPr lang="nb-NO" sz="2400">
              <a:solidFill>
                <a:srgbClr val="F9F9F9"/>
              </a:solidFill>
              <a:latin typeface="Aptos" panose="02110004020202020204"/>
              <a:ea typeface="+mn-ea"/>
              <a:cs typeface="+mn-cs"/>
            </a:rPr>
            <a:t>Bortsett fra i slegge er det ikke tillatt å bruke hansker.</a:t>
          </a:r>
          <a:endParaRPr lang="en-US" sz="2400">
            <a:solidFill>
              <a:srgbClr val="F9F9F9"/>
            </a:solidFill>
            <a:latin typeface="Aptos" panose="02110004020202020204"/>
            <a:ea typeface="+mn-ea"/>
            <a:cs typeface="+mn-cs"/>
          </a:endParaRPr>
        </a:p>
      </dgm:t>
    </dgm:pt>
    <dgm:pt modelId="{2B562AF2-0853-4CC0-83D8-7272BE4F6905}" type="parTrans" cxnId="{AF00D545-F1CB-4588-98FB-30898E17BAE3}">
      <dgm:prSet/>
      <dgm:spPr/>
      <dgm:t>
        <a:bodyPr/>
        <a:lstStyle/>
        <a:p>
          <a:endParaRPr lang="en-US"/>
        </a:p>
      </dgm:t>
    </dgm:pt>
    <dgm:pt modelId="{C4812446-85BA-406B-B478-A9DBFD787E2C}" type="sibTrans" cxnId="{AF00D545-F1CB-4588-98FB-30898E17BAE3}">
      <dgm:prSet/>
      <dgm:spPr/>
      <dgm:t>
        <a:bodyPr/>
        <a:lstStyle/>
        <a:p>
          <a:endParaRPr lang="en-US"/>
        </a:p>
      </dgm:t>
    </dgm:pt>
    <dgm:pt modelId="{E6E5231C-12B7-449B-B390-3C583151C04B}">
      <dgm:prSet/>
      <dgm:spPr/>
      <dgm:t>
        <a:bodyPr/>
        <a:lstStyle/>
        <a:p>
          <a:pPr algn="l">
            <a:lnSpc>
              <a:spcPct val="90000"/>
            </a:lnSpc>
          </a:pPr>
          <a:r>
            <a:rPr lang="nb-NO" sz="2400">
              <a:solidFill>
                <a:srgbClr val="F9F9F9"/>
              </a:solidFill>
              <a:latin typeface="Aptos" panose="02110004020202020204"/>
              <a:ea typeface="+mn-ea"/>
              <a:cs typeface="+mn-cs"/>
            </a:rPr>
            <a:t>I slegge er lov å bruke klister på hendene og hansker.</a:t>
          </a:r>
          <a:endParaRPr lang="en-US" sz="2400">
            <a:solidFill>
              <a:srgbClr val="F9F9F9"/>
            </a:solidFill>
            <a:latin typeface="Aptos" panose="02110004020202020204"/>
            <a:ea typeface="+mn-ea"/>
            <a:cs typeface="+mn-cs"/>
          </a:endParaRPr>
        </a:p>
      </dgm:t>
    </dgm:pt>
    <dgm:pt modelId="{00F83609-2F7F-44F8-A6B5-11B4A8622166}" type="parTrans" cxnId="{1F0AAA87-0F24-421F-BBF2-280E94207509}">
      <dgm:prSet/>
      <dgm:spPr/>
      <dgm:t>
        <a:bodyPr/>
        <a:lstStyle/>
        <a:p>
          <a:endParaRPr lang="en-US"/>
        </a:p>
      </dgm:t>
    </dgm:pt>
    <dgm:pt modelId="{59F12E07-C4B8-4614-BC1B-3D0B95B49899}" type="sibTrans" cxnId="{1F0AAA87-0F24-421F-BBF2-280E94207509}">
      <dgm:prSet/>
      <dgm:spPr/>
      <dgm:t>
        <a:bodyPr/>
        <a:lstStyle/>
        <a:p>
          <a:endParaRPr lang="en-US"/>
        </a:p>
      </dgm:t>
    </dgm:pt>
    <dgm:pt modelId="{897D1A95-F263-4D42-B044-8A2390BA63FE}">
      <dgm:prSet/>
      <dgm:spPr/>
      <dgm:t>
        <a:bodyPr/>
        <a:lstStyle/>
        <a:p>
          <a:pPr algn="l">
            <a:lnSpc>
              <a:spcPct val="90000"/>
            </a:lnSpc>
          </a:pPr>
          <a:r>
            <a:rPr lang="nb-NO" sz="2400">
              <a:solidFill>
                <a:srgbClr val="F9F9F9"/>
              </a:solidFill>
              <a:latin typeface="Aptos" panose="02110004020202020204"/>
              <a:ea typeface="+mn-ea"/>
              <a:cs typeface="+mn-cs"/>
            </a:rPr>
            <a:t>I kule og diskos er det lov å bruke kritt e.l. på kastredskapen.</a:t>
          </a:r>
          <a:endParaRPr lang="en-US" sz="2400">
            <a:solidFill>
              <a:srgbClr val="F9F9F9"/>
            </a:solidFill>
            <a:latin typeface="Aptos" panose="02110004020202020204"/>
            <a:ea typeface="+mn-ea"/>
            <a:cs typeface="+mn-cs"/>
          </a:endParaRPr>
        </a:p>
      </dgm:t>
    </dgm:pt>
    <dgm:pt modelId="{3D48D879-4F58-4D0A-8BBD-424EC998DC86}" type="parTrans" cxnId="{915D7003-A569-42B8-9B37-05B64BB35AE3}">
      <dgm:prSet/>
      <dgm:spPr/>
      <dgm:t>
        <a:bodyPr/>
        <a:lstStyle/>
        <a:p>
          <a:endParaRPr lang="en-US"/>
        </a:p>
      </dgm:t>
    </dgm:pt>
    <dgm:pt modelId="{C08C9F26-C2AD-42B3-9023-8624F000FD9A}" type="sibTrans" cxnId="{915D7003-A569-42B8-9B37-05B64BB35AE3}">
      <dgm:prSet/>
      <dgm:spPr/>
      <dgm:t>
        <a:bodyPr/>
        <a:lstStyle/>
        <a:p>
          <a:endParaRPr lang="en-US"/>
        </a:p>
      </dgm:t>
    </dgm:pt>
    <dgm:pt modelId="{E43B27FC-6D9C-2A4D-98BF-7E1E80ED1E36}" type="pres">
      <dgm:prSet presAssocID="{71935729-F188-4168-B120-18EA57340CD2}" presName="linear" presStyleCnt="0">
        <dgm:presLayoutVars>
          <dgm:animLvl val="lvl"/>
          <dgm:resizeHandles val="exact"/>
        </dgm:presLayoutVars>
      </dgm:prSet>
      <dgm:spPr/>
    </dgm:pt>
    <dgm:pt modelId="{C099410A-2DD0-DC4C-98F7-4CD16E4DAD86}" type="pres">
      <dgm:prSet presAssocID="{D469A42B-B058-4641-B18E-E8742221B1BF}" presName="parentText" presStyleLbl="node1" presStyleIdx="0" presStyleCnt="5">
        <dgm:presLayoutVars>
          <dgm:chMax val="0"/>
          <dgm:bulletEnabled val="1"/>
        </dgm:presLayoutVars>
      </dgm:prSet>
      <dgm:spPr/>
    </dgm:pt>
    <dgm:pt modelId="{B7D81A31-607B-D649-A232-9ED369328BEB}" type="pres">
      <dgm:prSet presAssocID="{303C4FF6-2552-4F0D-9DA9-86B4B5D15950}" presName="spacer" presStyleCnt="0"/>
      <dgm:spPr/>
    </dgm:pt>
    <dgm:pt modelId="{FEA8D112-2571-E74A-BDAE-600D81FAC741}" type="pres">
      <dgm:prSet presAssocID="{E83B34B6-C9B5-4215-BEE1-E5462F98DD86}" presName="parentText" presStyleLbl="node1" presStyleIdx="1" presStyleCnt="5">
        <dgm:presLayoutVars>
          <dgm:chMax val="0"/>
          <dgm:bulletEnabled val="1"/>
        </dgm:presLayoutVars>
      </dgm:prSet>
      <dgm:spPr/>
    </dgm:pt>
    <dgm:pt modelId="{2E5019BF-FE72-A548-BA42-8C66635447F0}" type="pres">
      <dgm:prSet presAssocID="{88EE2EBA-D8F8-4CF5-A389-83AAC053D0AD}" presName="spacer" presStyleCnt="0"/>
      <dgm:spPr/>
    </dgm:pt>
    <dgm:pt modelId="{2436EDD4-4DD2-E344-8647-561A3749442D}" type="pres">
      <dgm:prSet presAssocID="{9682987D-25D1-4A98-BDCA-C006F033BF02}" presName="parentText" presStyleLbl="node1" presStyleIdx="2" presStyleCnt="5">
        <dgm:presLayoutVars>
          <dgm:chMax val="0"/>
          <dgm:bulletEnabled val="1"/>
        </dgm:presLayoutVars>
      </dgm:prSet>
      <dgm:spPr/>
    </dgm:pt>
    <dgm:pt modelId="{1D3C9F6D-5799-7E45-B3A9-84C6544DDBA8}" type="pres">
      <dgm:prSet presAssocID="{C4812446-85BA-406B-B478-A9DBFD787E2C}" presName="spacer" presStyleCnt="0"/>
      <dgm:spPr/>
    </dgm:pt>
    <dgm:pt modelId="{08037ACE-8CF5-DB4B-BE3A-601A38CC3E70}" type="pres">
      <dgm:prSet presAssocID="{E6E5231C-12B7-449B-B390-3C583151C04B}" presName="parentText" presStyleLbl="node1" presStyleIdx="3" presStyleCnt="5">
        <dgm:presLayoutVars>
          <dgm:chMax val="0"/>
          <dgm:bulletEnabled val="1"/>
        </dgm:presLayoutVars>
      </dgm:prSet>
      <dgm:spPr/>
    </dgm:pt>
    <dgm:pt modelId="{9A8B570C-E74C-AE44-BB80-109414322C60}" type="pres">
      <dgm:prSet presAssocID="{59F12E07-C4B8-4614-BC1B-3D0B95B49899}" presName="spacer" presStyleCnt="0"/>
      <dgm:spPr/>
    </dgm:pt>
    <dgm:pt modelId="{BE09DB23-0BDF-834C-8DF7-A517D9BD2E42}" type="pres">
      <dgm:prSet presAssocID="{897D1A95-F263-4D42-B044-8A2390BA63FE}" presName="parentText" presStyleLbl="node1" presStyleIdx="4" presStyleCnt="5">
        <dgm:presLayoutVars>
          <dgm:chMax val="0"/>
          <dgm:bulletEnabled val="1"/>
        </dgm:presLayoutVars>
      </dgm:prSet>
      <dgm:spPr/>
    </dgm:pt>
  </dgm:ptLst>
  <dgm:cxnLst>
    <dgm:cxn modelId="{915D7003-A569-42B8-9B37-05B64BB35AE3}" srcId="{71935729-F188-4168-B120-18EA57340CD2}" destId="{897D1A95-F263-4D42-B044-8A2390BA63FE}" srcOrd="4" destOrd="0" parTransId="{3D48D879-4F58-4D0A-8BBD-424EC998DC86}" sibTransId="{C08C9F26-C2AD-42B3-9023-8624F000FD9A}"/>
    <dgm:cxn modelId="{2DC82218-7142-2A44-8A42-AD7B66465469}" type="presOf" srcId="{9682987D-25D1-4A98-BDCA-C006F033BF02}" destId="{2436EDD4-4DD2-E344-8647-561A3749442D}" srcOrd="0" destOrd="0" presId="urn:microsoft.com/office/officeart/2005/8/layout/vList2"/>
    <dgm:cxn modelId="{39A5DE2B-8E98-D649-8DD2-5D430EE70A24}" type="presOf" srcId="{E83B34B6-C9B5-4215-BEE1-E5462F98DD86}" destId="{FEA8D112-2571-E74A-BDAE-600D81FAC741}" srcOrd="0" destOrd="0" presId="urn:microsoft.com/office/officeart/2005/8/layout/vList2"/>
    <dgm:cxn modelId="{AF00D545-F1CB-4588-98FB-30898E17BAE3}" srcId="{71935729-F188-4168-B120-18EA57340CD2}" destId="{9682987D-25D1-4A98-BDCA-C006F033BF02}" srcOrd="2" destOrd="0" parTransId="{2B562AF2-0853-4CC0-83D8-7272BE4F6905}" sibTransId="{C4812446-85BA-406B-B478-A9DBFD787E2C}"/>
    <dgm:cxn modelId="{F800CB65-EB88-C345-B377-05E1B04328A1}" type="presOf" srcId="{D469A42B-B058-4641-B18E-E8742221B1BF}" destId="{C099410A-2DD0-DC4C-98F7-4CD16E4DAD86}" srcOrd="0" destOrd="0" presId="urn:microsoft.com/office/officeart/2005/8/layout/vList2"/>
    <dgm:cxn modelId="{1F0AAA87-0F24-421F-BBF2-280E94207509}" srcId="{71935729-F188-4168-B120-18EA57340CD2}" destId="{E6E5231C-12B7-449B-B390-3C583151C04B}" srcOrd="3" destOrd="0" parTransId="{00F83609-2F7F-44F8-A6B5-11B4A8622166}" sibTransId="{59F12E07-C4B8-4614-BC1B-3D0B95B49899}"/>
    <dgm:cxn modelId="{D5A145A2-F7F2-DA42-8556-59B97D502042}" type="presOf" srcId="{E6E5231C-12B7-449B-B390-3C583151C04B}" destId="{08037ACE-8CF5-DB4B-BE3A-601A38CC3E70}" srcOrd="0" destOrd="0" presId="urn:microsoft.com/office/officeart/2005/8/layout/vList2"/>
    <dgm:cxn modelId="{9EB062A8-BD4A-9F4E-BC5A-3DA641779AB7}" type="presOf" srcId="{71935729-F188-4168-B120-18EA57340CD2}" destId="{E43B27FC-6D9C-2A4D-98BF-7E1E80ED1E36}" srcOrd="0" destOrd="0" presId="urn:microsoft.com/office/officeart/2005/8/layout/vList2"/>
    <dgm:cxn modelId="{95FAC7B5-F550-4053-AB85-1C4D321AC000}" srcId="{71935729-F188-4168-B120-18EA57340CD2}" destId="{E83B34B6-C9B5-4215-BEE1-E5462F98DD86}" srcOrd="1" destOrd="0" parTransId="{DAE39ED9-AE2C-453C-B97A-11E894D56479}" sibTransId="{88EE2EBA-D8F8-4CF5-A389-83AAC053D0AD}"/>
    <dgm:cxn modelId="{46C3C9CE-F727-4663-81E5-EFC1A65689EB}" srcId="{71935729-F188-4168-B120-18EA57340CD2}" destId="{D469A42B-B058-4641-B18E-E8742221B1BF}" srcOrd="0" destOrd="0" parTransId="{3A6B2171-E8E1-425C-9150-DD23A89B059B}" sibTransId="{303C4FF6-2552-4F0D-9DA9-86B4B5D15950}"/>
    <dgm:cxn modelId="{95E864DD-E94D-5B4E-9F46-8508D72A3E26}" type="presOf" srcId="{897D1A95-F263-4D42-B044-8A2390BA63FE}" destId="{BE09DB23-0BDF-834C-8DF7-A517D9BD2E42}" srcOrd="0" destOrd="0" presId="urn:microsoft.com/office/officeart/2005/8/layout/vList2"/>
    <dgm:cxn modelId="{E9DF944B-1A74-7746-93DB-5C0053D5BF2C}" type="presParOf" srcId="{E43B27FC-6D9C-2A4D-98BF-7E1E80ED1E36}" destId="{C099410A-2DD0-DC4C-98F7-4CD16E4DAD86}" srcOrd="0" destOrd="0" presId="urn:microsoft.com/office/officeart/2005/8/layout/vList2"/>
    <dgm:cxn modelId="{77A6B90B-7096-D643-AA49-EEBD2496D277}" type="presParOf" srcId="{E43B27FC-6D9C-2A4D-98BF-7E1E80ED1E36}" destId="{B7D81A31-607B-D649-A232-9ED369328BEB}" srcOrd="1" destOrd="0" presId="urn:microsoft.com/office/officeart/2005/8/layout/vList2"/>
    <dgm:cxn modelId="{883BE33D-0DE1-F842-BDCC-86F9347A10D3}" type="presParOf" srcId="{E43B27FC-6D9C-2A4D-98BF-7E1E80ED1E36}" destId="{FEA8D112-2571-E74A-BDAE-600D81FAC741}" srcOrd="2" destOrd="0" presId="urn:microsoft.com/office/officeart/2005/8/layout/vList2"/>
    <dgm:cxn modelId="{7A6B3FE3-1B46-F945-95FE-590D494F2379}" type="presParOf" srcId="{E43B27FC-6D9C-2A4D-98BF-7E1E80ED1E36}" destId="{2E5019BF-FE72-A548-BA42-8C66635447F0}" srcOrd="3" destOrd="0" presId="urn:microsoft.com/office/officeart/2005/8/layout/vList2"/>
    <dgm:cxn modelId="{0E3B9D69-E0DE-2E41-8E24-634FD8802E79}" type="presParOf" srcId="{E43B27FC-6D9C-2A4D-98BF-7E1E80ED1E36}" destId="{2436EDD4-4DD2-E344-8647-561A3749442D}" srcOrd="4" destOrd="0" presId="urn:microsoft.com/office/officeart/2005/8/layout/vList2"/>
    <dgm:cxn modelId="{41CA9D65-F624-C849-B2D7-B6C4D1C057FD}" type="presParOf" srcId="{E43B27FC-6D9C-2A4D-98BF-7E1E80ED1E36}" destId="{1D3C9F6D-5799-7E45-B3A9-84C6544DDBA8}" srcOrd="5" destOrd="0" presId="urn:microsoft.com/office/officeart/2005/8/layout/vList2"/>
    <dgm:cxn modelId="{3ACB81B5-D344-B84D-BD90-510EF0C6B685}" type="presParOf" srcId="{E43B27FC-6D9C-2A4D-98BF-7E1E80ED1E36}" destId="{08037ACE-8CF5-DB4B-BE3A-601A38CC3E70}" srcOrd="6" destOrd="0" presId="urn:microsoft.com/office/officeart/2005/8/layout/vList2"/>
    <dgm:cxn modelId="{A08077E5-7171-204B-A36B-320C6B032CFD}" type="presParOf" srcId="{E43B27FC-6D9C-2A4D-98BF-7E1E80ED1E36}" destId="{9A8B570C-E74C-AE44-BB80-109414322C60}" srcOrd="7" destOrd="0" presId="urn:microsoft.com/office/officeart/2005/8/layout/vList2"/>
    <dgm:cxn modelId="{9B497F7B-BC25-5D40-A7B6-7444A746429F}" type="presParOf" srcId="{E43B27FC-6D9C-2A4D-98BF-7E1E80ED1E36}" destId="{BE09DB23-0BDF-834C-8DF7-A517D9BD2E4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304ADA2-CA50-4408-9645-3C887243A3D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6B2A7B4-652F-4AFB-BB47-21F77A4D5360}">
      <dgm:prSet/>
      <dgm:spPr/>
      <dgm:t>
        <a:bodyPr/>
        <a:lstStyle/>
        <a:p>
          <a:r>
            <a:rPr lang="nb-NO"/>
            <a:t>Kulen skal støtes fra skulderen med en hånd. </a:t>
          </a:r>
          <a:endParaRPr lang="en-US"/>
        </a:p>
      </dgm:t>
    </dgm:pt>
    <dgm:pt modelId="{41ECE9DA-6E50-4C96-8EE5-39BA7E74EAF5}" type="parTrans" cxnId="{47C0BDD7-E2EE-42FF-81D8-A8F1E550075F}">
      <dgm:prSet/>
      <dgm:spPr/>
      <dgm:t>
        <a:bodyPr/>
        <a:lstStyle/>
        <a:p>
          <a:endParaRPr lang="en-US"/>
        </a:p>
      </dgm:t>
    </dgm:pt>
    <dgm:pt modelId="{5BE1AD33-F969-46AB-B763-990D09BAC611}" type="sibTrans" cxnId="{47C0BDD7-E2EE-42FF-81D8-A8F1E550075F}">
      <dgm:prSet/>
      <dgm:spPr/>
      <dgm:t>
        <a:bodyPr/>
        <a:lstStyle/>
        <a:p>
          <a:endParaRPr lang="en-US"/>
        </a:p>
      </dgm:t>
    </dgm:pt>
    <dgm:pt modelId="{8BDDE88B-3D03-49B2-B51E-D2F5B038FBDA}">
      <dgm:prSet/>
      <dgm:spPr/>
      <dgm:t>
        <a:bodyPr/>
        <a:lstStyle/>
        <a:p>
          <a:r>
            <a:rPr lang="nb-NO"/>
            <a:t>I utgangsstillingen skal kulen være i berøring med eller tett ved nakken eller haken.</a:t>
          </a:r>
          <a:endParaRPr lang="en-US"/>
        </a:p>
      </dgm:t>
    </dgm:pt>
    <dgm:pt modelId="{10871A19-07CA-4F79-8FE8-63F861C9EB47}" type="parTrans" cxnId="{8F5CA5EA-0FAA-4940-A2FE-09FDDD4B9736}">
      <dgm:prSet/>
      <dgm:spPr/>
      <dgm:t>
        <a:bodyPr/>
        <a:lstStyle/>
        <a:p>
          <a:endParaRPr lang="en-US"/>
        </a:p>
      </dgm:t>
    </dgm:pt>
    <dgm:pt modelId="{0A0DCE55-3298-46A0-B707-A0FEAA464F26}" type="sibTrans" cxnId="{8F5CA5EA-0FAA-4940-A2FE-09FDDD4B9736}">
      <dgm:prSet/>
      <dgm:spPr/>
      <dgm:t>
        <a:bodyPr/>
        <a:lstStyle/>
        <a:p>
          <a:endParaRPr lang="en-US"/>
        </a:p>
      </dgm:t>
    </dgm:pt>
    <dgm:pt modelId="{9155505B-4EAF-465C-A20F-84FFFD143995}">
      <dgm:prSet/>
      <dgm:spPr/>
      <dgm:t>
        <a:bodyPr/>
        <a:lstStyle/>
        <a:p>
          <a:r>
            <a:rPr lang="nb-NO"/>
            <a:t>Hånden må ikke senkes under denne stilling når støtet utføres.</a:t>
          </a:r>
          <a:endParaRPr lang="en-US"/>
        </a:p>
      </dgm:t>
    </dgm:pt>
    <dgm:pt modelId="{6CC08336-41D3-4721-89F5-65A4C30F2715}" type="parTrans" cxnId="{07F41527-C129-40F5-88BF-DB02F6A847F6}">
      <dgm:prSet/>
      <dgm:spPr/>
      <dgm:t>
        <a:bodyPr/>
        <a:lstStyle/>
        <a:p>
          <a:endParaRPr lang="en-US"/>
        </a:p>
      </dgm:t>
    </dgm:pt>
    <dgm:pt modelId="{85412281-1ACD-4D33-BDC6-A8EA794F6B00}" type="sibTrans" cxnId="{07F41527-C129-40F5-88BF-DB02F6A847F6}">
      <dgm:prSet/>
      <dgm:spPr/>
      <dgm:t>
        <a:bodyPr/>
        <a:lstStyle/>
        <a:p>
          <a:endParaRPr lang="en-US"/>
        </a:p>
      </dgm:t>
    </dgm:pt>
    <dgm:pt modelId="{40B60E06-B17C-42F4-8917-3DBF1BA9D667}">
      <dgm:prSet/>
      <dgm:spPr/>
      <dgm:t>
        <a:bodyPr/>
        <a:lstStyle/>
        <a:p>
          <a:r>
            <a:rPr lang="nb-NO"/>
            <a:t>Ugyldig kast hvis du berører toppen av stoppbrettet eller oppå ringkanten.</a:t>
          </a:r>
          <a:endParaRPr lang="en-US"/>
        </a:p>
      </dgm:t>
    </dgm:pt>
    <dgm:pt modelId="{92E16A9D-4AF0-49E1-BA63-350F759DEB12}" type="parTrans" cxnId="{398AD148-BC94-4406-B471-DF54390E6322}">
      <dgm:prSet/>
      <dgm:spPr/>
      <dgm:t>
        <a:bodyPr/>
        <a:lstStyle/>
        <a:p>
          <a:endParaRPr lang="en-US"/>
        </a:p>
      </dgm:t>
    </dgm:pt>
    <dgm:pt modelId="{7F5D3D02-897C-4CB9-8C05-07CC6D480148}" type="sibTrans" cxnId="{398AD148-BC94-4406-B471-DF54390E6322}">
      <dgm:prSet/>
      <dgm:spPr/>
      <dgm:t>
        <a:bodyPr/>
        <a:lstStyle/>
        <a:p>
          <a:endParaRPr lang="en-US"/>
        </a:p>
      </dgm:t>
    </dgm:pt>
    <dgm:pt modelId="{32BA1523-1469-3A4C-A57C-C3C4D8720516}" type="pres">
      <dgm:prSet presAssocID="{6304ADA2-CA50-4408-9645-3C887243A3D7}" presName="linear" presStyleCnt="0">
        <dgm:presLayoutVars>
          <dgm:animLvl val="lvl"/>
          <dgm:resizeHandles val="exact"/>
        </dgm:presLayoutVars>
      </dgm:prSet>
      <dgm:spPr/>
    </dgm:pt>
    <dgm:pt modelId="{92D47EAF-CC15-9A4D-A665-8FDC5C8AED82}" type="pres">
      <dgm:prSet presAssocID="{A6B2A7B4-652F-4AFB-BB47-21F77A4D5360}" presName="parentText" presStyleLbl="node1" presStyleIdx="0" presStyleCnt="4">
        <dgm:presLayoutVars>
          <dgm:chMax val="0"/>
          <dgm:bulletEnabled val="1"/>
        </dgm:presLayoutVars>
      </dgm:prSet>
      <dgm:spPr/>
    </dgm:pt>
    <dgm:pt modelId="{B4CD0536-1BDC-AE43-967A-CB51330D48D0}" type="pres">
      <dgm:prSet presAssocID="{5BE1AD33-F969-46AB-B763-990D09BAC611}" presName="spacer" presStyleCnt="0"/>
      <dgm:spPr/>
    </dgm:pt>
    <dgm:pt modelId="{EF77FF08-A9C4-C14E-A185-780C69162185}" type="pres">
      <dgm:prSet presAssocID="{8BDDE88B-3D03-49B2-B51E-D2F5B038FBDA}" presName="parentText" presStyleLbl="node1" presStyleIdx="1" presStyleCnt="4">
        <dgm:presLayoutVars>
          <dgm:chMax val="0"/>
          <dgm:bulletEnabled val="1"/>
        </dgm:presLayoutVars>
      </dgm:prSet>
      <dgm:spPr/>
    </dgm:pt>
    <dgm:pt modelId="{13A5428A-BE88-DC4E-B925-858AC0A4A97A}" type="pres">
      <dgm:prSet presAssocID="{0A0DCE55-3298-46A0-B707-A0FEAA464F26}" presName="spacer" presStyleCnt="0"/>
      <dgm:spPr/>
    </dgm:pt>
    <dgm:pt modelId="{3847D936-4EF6-4C45-BE17-E696C7C684CB}" type="pres">
      <dgm:prSet presAssocID="{9155505B-4EAF-465C-A20F-84FFFD143995}" presName="parentText" presStyleLbl="node1" presStyleIdx="2" presStyleCnt="4">
        <dgm:presLayoutVars>
          <dgm:chMax val="0"/>
          <dgm:bulletEnabled val="1"/>
        </dgm:presLayoutVars>
      </dgm:prSet>
      <dgm:spPr/>
    </dgm:pt>
    <dgm:pt modelId="{6A549D0C-A3B0-884C-BD4A-4E55F25DD396}" type="pres">
      <dgm:prSet presAssocID="{85412281-1ACD-4D33-BDC6-A8EA794F6B00}" presName="spacer" presStyleCnt="0"/>
      <dgm:spPr/>
    </dgm:pt>
    <dgm:pt modelId="{FB8006B8-7758-DA4F-AA16-142F55EB0379}" type="pres">
      <dgm:prSet presAssocID="{40B60E06-B17C-42F4-8917-3DBF1BA9D667}" presName="parentText" presStyleLbl="node1" presStyleIdx="3" presStyleCnt="4">
        <dgm:presLayoutVars>
          <dgm:chMax val="0"/>
          <dgm:bulletEnabled val="1"/>
        </dgm:presLayoutVars>
      </dgm:prSet>
      <dgm:spPr/>
    </dgm:pt>
  </dgm:ptLst>
  <dgm:cxnLst>
    <dgm:cxn modelId="{C619BA02-87D6-6F4D-A568-2F4FF189120A}" type="presOf" srcId="{6304ADA2-CA50-4408-9645-3C887243A3D7}" destId="{32BA1523-1469-3A4C-A57C-C3C4D8720516}" srcOrd="0" destOrd="0" presId="urn:microsoft.com/office/officeart/2005/8/layout/vList2"/>
    <dgm:cxn modelId="{F7EA0E15-4298-144C-A870-F035FD317306}" type="presOf" srcId="{A6B2A7B4-652F-4AFB-BB47-21F77A4D5360}" destId="{92D47EAF-CC15-9A4D-A665-8FDC5C8AED82}" srcOrd="0" destOrd="0" presId="urn:microsoft.com/office/officeart/2005/8/layout/vList2"/>
    <dgm:cxn modelId="{F0ED7922-C5A2-B44F-A347-ED3840BF7763}" type="presOf" srcId="{40B60E06-B17C-42F4-8917-3DBF1BA9D667}" destId="{FB8006B8-7758-DA4F-AA16-142F55EB0379}" srcOrd="0" destOrd="0" presId="urn:microsoft.com/office/officeart/2005/8/layout/vList2"/>
    <dgm:cxn modelId="{07F41527-C129-40F5-88BF-DB02F6A847F6}" srcId="{6304ADA2-CA50-4408-9645-3C887243A3D7}" destId="{9155505B-4EAF-465C-A20F-84FFFD143995}" srcOrd="2" destOrd="0" parTransId="{6CC08336-41D3-4721-89F5-65A4C30F2715}" sibTransId="{85412281-1ACD-4D33-BDC6-A8EA794F6B00}"/>
    <dgm:cxn modelId="{398AD148-BC94-4406-B471-DF54390E6322}" srcId="{6304ADA2-CA50-4408-9645-3C887243A3D7}" destId="{40B60E06-B17C-42F4-8917-3DBF1BA9D667}" srcOrd="3" destOrd="0" parTransId="{92E16A9D-4AF0-49E1-BA63-350F759DEB12}" sibTransId="{7F5D3D02-897C-4CB9-8C05-07CC6D480148}"/>
    <dgm:cxn modelId="{CCBCCFA5-6024-EB4C-A4D5-3E5A5940E626}" type="presOf" srcId="{9155505B-4EAF-465C-A20F-84FFFD143995}" destId="{3847D936-4EF6-4C45-BE17-E696C7C684CB}" srcOrd="0" destOrd="0" presId="urn:microsoft.com/office/officeart/2005/8/layout/vList2"/>
    <dgm:cxn modelId="{E24F23A8-9D3E-D242-8AFE-A8BB8F267888}" type="presOf" srcId="{8BDDE88B-3D03-49B2-B51E-D2F5B038FBDA}" destId="{EF77FF08-A9C4-C14E-A185-780C69162185}" srcOrd="0" destOrd="0" presId="urn:microsoft.com/office/officeart/2005/8/layout/vList2"/>
    <dgm:cxn modelId="{47C0BDD7-E2EE-42FF-81D8-A8F1E550075F}" srcId="{6304ADA2-CA50-4408-9645-3C887243A3D7}" destId="{A6B2A7B4-652F-4AFB-BB47-21F77A4D5360}" srcOrd="0" destOrd="0" parTransId="{41ECE9DA-6E50-4C96-8EE5-39BA7E74EAF5}" sibTransId="{5BE1AD33-F969-46AB-B763-990D09BAC611}"/>
    <dgm:cxn modelId="{8F5CA5EA-0FAA-4940-A2FE-09FDDD4B9736}" srcId="{6304ADA2-CA50-4408-9645-3C887243A3D7}" destId="{8BDDE88B-3D03-49B2-B51E-D2F5B038FBDA}" srcOrd="1" destOrd="0" parTransId="{10871A19-07CA-4F79-8FE8-63F861C9EB47}" sibTransId="{0A0DCE55-3298-46A0-B707-A0FEAA464F26}"/>
    <dgm:cxn modelId="{896905D5-AC5A-1B47-AD00-DE84C93B09D6}" type="presParOf" srcId="{32BA1523-1469-3A4C-A57C-C3C4D8720516}" destId="{92D47EAF-CC15-9A4D-A665-8FDC5C8AED82}" srcOrd="0" destOrd="0" presId="urn:microsoft.com/office/officeart/2005/8/layout/vList2"/>
    <dgm:cxn modelId="{31FBFA5E-8741-0646-9A83-D66B4665F521}" type="presParOf" srcId="{32BA1523-1469-3A4C-A57C-C3C4D8720516}" destId="{B4CD0536-1BDC-AE43-967A-CB51330D48D0}" srcOrd="1" destOrd="0" presId="urn:microsoft.com/office/officeart/2005/8/layout/vList2"/>
    <dgm:cxn modelId="{AA5F9A54-6F30-1549-95FE-69B5651CA512}" type="presParOf" srcId="{32BA1523-1469-3A4C-A57C-C3C4D8720516}" destId="{EF77FF08-A9C4-C14E-A185-780C69162185}" srcOrd="2" destOrd="0" presId="urn:microsoft.com/office/officeart/2005/8/layout/vList2"/>
    <dgm:cxn modelId="{75FA844E-A70B-D241-AB65-7F2111FC13BE}" type="presParOf" srcId="{32BA1523-1469-3A4C-A57C-C3C4D8720516}" destId="{13A5428A-BE88-DC4E-B925-858AC0A4A97A}" srcOrd="3" destOrd="0" presId="urn:microsoft.com/office/officeart/2005/8/layout/vList2"/>
    <dgm:cxn modelId="{1D70EB61-72EC-E044-9577-168C7476D4A0}" type="presParOf" srcId="{32BA1523-1469-3A4C-A57C-C3C4D8720516}" destId="{3847D936-4EF6-4C45-BE17-E696C7C684CB}" srcOrd="4" destOrd="0" presId="urn:microsoft.com/office/officeart/2005/8/layout/vList2"/>
    <dgm:cxn modelId="{B02DA79A-5FAD-4B44-B55C-ABF5E97BFBED}" type="presParOf" srcId="{32BA1523-1469-3A4C-A57C-C3C4D8720516}" destId="{6A549D0C-A3B0-884C-BD4A-4E55F25DD396}" srcOrd="5" destOrd="0" presId="urn:microsoft.com/office/officeart/2005/8/layout/vList2"/>
    <dgm:cxn modelId="{32B58B9F-21DB-AB43-B70B-95A0DE7E8D16}" type="presParOf" srcId="{32BA1523-1469-3A4C-A57C-C3C4D8720516}" destId="{FB8006B8-7758-DA4F-AA16-142F55EB037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D8EDDFA-41B3-47EA-BE62-EBDFC2866E75}"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AD0F606-C791-448B-8CD7-28C418A3B3F0}">
      <dgm:prSet/>
      <dgm:spPr/>
      <dgm:t>
        <a:bodyPr/>
        <a:lstStyle/>
        <a:p>
          <a:r>
            <a:rPr lang="nb-NO"/>
            <a:t>Innkallingen til dopingkontroll kan skje muntlig eller skriftlig.</a:t>
          </a:r>
          <a:endParaRPr lang="en-US"/>
        </a:p>
      </dgm:t>
    </dgm:pt>
    <dgm:pt modelId="{E28CC9A7-5FC8-4D8B-9084-3689BBF6F10A}" type="parTrans" cxnId="{715E6883-CA80-4BD0-A400-5EF91910FE7D}">
      <dgm:prSet/>
      <dgm:spPr/>
      <dgm:t>
        <a:bodyPr/>
        <a:lstStyle/>
        <a:p>
          <a:endParaRPr lang="en-US"/>
        </a:p>
      </dgm:t>
    </dgm:pt>
    <dgm:pt modelId="{E92A5AD0-7323-4B26-883E-EFC1D4414739}" type="sibTrans" cxnId="{715E6883-CA80-4BD0-A400-5EF91910FE7D}">
      <dgm:prSet/>
      <dgm:spPr/>
      <dgm:t>
        <a:bodyPr/>
        <a:lstStyle/>
        <a:p>
          <a:endParaRPr lang="en-US"/>
        </a:p>
      </dgm:t>
    </dgm:pt>
    <dgm:pt modelId="{FFA73774-BF06-44EC-B386-66F578D5042F}">
      <dgm:prSet/>
      <dgm:spPr/>
      <dgm:t>
        <a:bodyPr/>
        <a:lstStyle/>
        <a:p>
          <a:r>
            <a:rPr lang="nb-NO"/>
            <a:t>Utøver skal være under kontinuerlig tilsyn fra innkalling til prøven er avgitt.</a:t>
          </a:r>
          <a:endParaRPr lang="en-US"/>
        </a:p>
      </dgm:t>
    </dgm:pt>
    <dgm:pt modelId="{7F17477B-A8C4-4948-AF0F-CE5535FC4A29}" type="parTrans" cxnId="{94190FDD-5D96-4FA2-ACD3-BDED82A053A4}">
      <dgm:prSet/>
      <dgm:spPr/>
      <dgm:t>
        <a:bodyPr/>
        <a:lstStyle/>
        <a:p>
          <a:endParaRPr lang="en-US"/>
        </a:p>
      </dgm:t>
    </dgm:pt>
    <dgm:pt modelId="{6F3B28AC-8DAD-4941-AB8B-194693872079}" type="sibTrans" cxnId="{94190FDD-5D96-4FA2-ACD3-BDED82A053A4}">
      <dgm:prSet/>
      <dgm:spPr/>
      <dgm:t>
        <a:bodyPr/>
        <a:lstStyle/>
        <a:p>
          <a:endParaRPr lang="en-US"/>
        </a:p>
      </dgm:t>
    </dgm:pt>
    <dgm:pt modelId="{90A7452D-DF50-4F58-BF22-39EA2357455D}">
      <dgm:prSet/>
      <dgm:spPr/>
      <dgm:t>
        <a:bodyPr/>
        <a:lstStyle/>
        <a:p>
          <a:r>
            <a:rPr lang="nb-NO">
              <a:solidFill>
                <a:schemeClr val="tx1"/>
              </a:solidFill>
            </a:rPr>
            <a:t>Utøver kan ha med en ledsager til dopingkontrollen</a:t>
          </a:r>
          <a:r>
            <a:rPr lang="nb-NO"/>
            <a:t>.</a:t>
          </a:r>
          <a:endParaRPr lang="en-US"/>
        </a:p>
      </dgm:t>
    </dgm:pt>
    <dgm:pt modelId="{A0CB9C7A-FA53-434E-B921-C608D4B300DE}" type="parTrans" cxnId="{7E551BCC-1492-490E-BBDC-80C2309024AA}">
      <dgm:prSet/>
      <dgm:spPr/>
      <dgm:t>
        <a:bodyPr/>
        <a:lstStyle/>
        <a:p>
          <a:endParaRPr lang="en-US"/>
        </a:p>
      </dgm:t>
    </dgm:pt>
    <dgm:pt modelId="{F3F52CEB-81CB-408F-9FD6-723336038FBE}" type="sibTrans" cxnId="{7E551BCC-1492-490E-BBDC-80C2309024AA}">
      <dgm:prSet/>
      <dgm:spPr/>
      <dgm:t>
        <a:bodyPr/>
        <a:lstStyle/>
        <a:p>
          <a:endParaRPr lang="en-US"/>
        </a:p>
      </dgm:t>
    </dgm:pt>
    <dgm:pt modelId="{81E260E0-CA52-4099-9C5B-2496E3767FB7}">
      <dgm:prSet/>
      <dgm:spPr/>
      <dgm:t>
        <a:bodyPr/>
        <a:lstStyle/>
        <a:p>
          <a:r>
            <a:rPr lang="nb-NO">
              <a:solidFill>
                <a:schemeClr val="tx1"/>
              </a:solidFill>
            </a:rPr>
            <a:t>Unnlatelse å møte til dopingkontroll eller nekte å avlegge dopingprøve, vil bli vurdert som en positiv prøve</a:t>
          </a:r>
          <a:r>
            <a:rPr lang="nb-NO"/>
            <a:t>.</a:t>
          </a:r>
          <a:endParaRPr lang="en-US"/>
        </a:p>
      </dgm:t>
    </dgm:pt>
    <dgm:pt modelId="{3501D5DE-90E3-417B-AF35-47EF475FAC72}" type="parTrans" cxnId="{52C79F61-1742-4ECB-AEDD-8CC77AF9EE03}">
      <dgm:prSet/>
      <dgm:spPr/>
      <dgm:t>
        <a:bodyPr/>
        <a:lstStyle/>
        <a:p>
          <a:endParaRPr lang="en-US"/>
        </a:p>
      </dgm:t>
    </dgm:pt>
    <dgm:pt modelId="{92D4BA70-0332-4A76-8132-637EF74C5E2E}" type="sibTrans" cxnId="{52C79F61-1742-4ECB-AEDD-8CC77AF9EE03}">
      <dgm:prSet/>
      <dgm:spPr/>
      <dgm:t>
        <a:bodyPr/>
        <a:lstStyle/>
        <a:p>
          <a:endParaRPr lang="en-US"/>
        </a:p>
      </dgm:t>
    </dgm:pt>
    <dgm:pt modelId="{2482B260-6574-4031-B925-7C60AAE4B934}" type="pres">
      <dgm:prSet presAssocID="{BD8EDDFA-41B3-47EA-BE62-EBDFC2866E75}" presName="root" presStyleCnt="0">
        <dgm:presLayoutVars>
          <dgm:dir/>
          <dgm:resizeHandles val="exact"/>
        </dgm:presLayoutVars>
      </dgm:prSet>
      <dgm:spPr/>
    </dgm:pt>
    <dgm:pt modelId="{942FBCA0-180D-4F8E-919C-40C197E5D3CD}" type="pres">
      <dgm:prSet presAssocID="{BD8EDDFA-41B3-47EA-BE62-EBDFC2866E75}" presName="container" presStyleCnt="0">
        <dgm:presLayoutVars>
          <dgm:dir/>
          <dgm:resizeHandles val="exact"/>
        </dgm:presLayoutVars>
      </dgm:prSet>
      <dgm:spPr/>
    </dgm:pt>
    <dgm:pt modelId="{0F76AF9A-9DF5-4744-ADBA-A05CF9B85207}" type="pres">
      <dgm:prSet presAssocID="{CAD0F606-C791-448B-8CD7-28C418A3B3F0}" presName="compNode" presStyleCnt="0"/>
      <dgm:spPr/>
    </dgm:pt>
    <dgm:pt modelId="{F42B2B73-BE39-45DA-84B8-FE603F2E8446}" type="pres">
      <dgm:prSet presAssocID="{CAD0F606-C791-448B-8CD7-28C418A3B3F0}" presName="iconBgRect" presStyleLbl="bgShp" presStyleIdx="0" presStyleCnt="4"/>
      <dgm:spPr/>
    </dgm:pt>
    <dgm:pt modelId="{908FE4A0-5C1E-4D59-AA5D-C830313E2DC3}" type="pres">
      <dgm:prSet presAssocID="{CAD0F606-C791-448B-8CD7-28C418A3B3F0}"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Skje"/>
        </a:ext>
      </dgm:extLst>
    </dgm:pt>
    <dgm:pt modelId="{0B0E0EEF-BA47-4C46-9C61-DC971EB73453}" type="pres">
      <dgm:prSet presAssocID="{CAD0F606-C791-448B-8CD7-28C418A3B3F0}" presName="spaceRect" presStyleCnt="0"/>
      <dgm:spPr/>
    </dgm:pt>
    <dgm:pt modelId="{BDBA1847-6EFF-4A6A-BDA1-D4888B76C24F}" type="pres">
      <dgm:prSet presAssocID="{CAD0F606-C791-448B-8CD7-28C418A3B3F0}" presName="textRect" presStyleLbl="revTx" presStyleIdx="0" presStyleCnt="4">
        <dgm:presLayoutVars>
          <dgm:chMax val="1"/>
          <dgm:chPref val="1"/>
        </dgm:presLayoutVars>
      </dgm:prSet>
      <dgm:spPr/>
    </dgm:pt>
    <dgm:pt modelId="{A25D8ECE-2DBA-4CD0-AC63-F89DC9ADF490}" type="pres">
      <dgm:prSet presAssocID="{E92A5AD0-7323-4B26-883E-EFC1D4414739}" presName="sibTrans" presStyleLbl="sibTrans2D1" presStyleIdx="0" presStyleCnt="0"/>
      <dgm:spPr/>
    </dgm:pt>
    <dgm:pt modelId="{854E7EED-D14D-4288-BB01-AF81BFCD0B14}" type="pres">
      <dgm:prSet presAssocID="{FFA73774-BF06-44EC-B386-66F578D5042F}" presName="compNode" presStyleCnt="0"/>
      <dgm:spPr/>
    </dgm:pt>
    <dgm:pt modelId="{B090BA68-9501-4F65-914A-8A76F2D47D0B}" type="pres">
      <dgm:prSet presAssocID="{FFA73774-BF06-44EC-B386-66F578D5042F}" presName="iconBgRect" presStyleLbl="bgShp" presStyleIdx="1" presStyleCnt="4"/>
      <dgm:spPr/>
    </dgm:pt>
    <dgm:pt modelId="{4685E750-745C-4CF1-B099-B88E81C19C13}" type="pres">
      <dgm:prSet presAssocID="{FFA73774-BF06-44EC-B386-66F578D5042F}"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erende"/>
        </a:ext>
      </dgm:extLst>
    </dgm:pt>
    <dgm:pt modelId="{45C9A314-E77C-4926-BCB8-DC1BB8051240}" type="pres">
      <dgm:prSet presAssocID="{FFA73774-BF06-44EC-B386-66F578D5042F}" presName="spaceRect" presStyleCnt="0"/>
      <dgm:spPr/>
    </dgm:pt>
    <dgm:pt modelId="{A95825BD-58A7-4A23-BF8E-042F396357CB}" type="pres">
      <dgm:prSet presAssocID="{FFA73774-BF06-44EC-B386-66F578D5042F}" presName="textRect" presStyleLbl="revTx" presStyleIdx="1" presStyleCnt="4">
        <dgm:presLayoutVars>
          <dgm:chMax val="1"/>
          <dgm:chPref val="1"/>
        </dgm:presLayoutVars>
      </dgm:prSet>
      <dgm:spPr/>
    </dgm:pt>
    <dgm:pt modelId="{93DA2AF6-DD15-4149-82A3-718230F037B6}" type="pres">
      <dgm:prSet presAssocID="{6F3B28AC-8DAD-4941-AB8B-194693872079}" presName="sibTrans" presStyleLbl="sibTrans2D1" presStyleIdx="0" presStyleCnt="0"/>
      <dgm:spPr/>
    </dgm:pt>
    <dgm:pt modelId="{70C1FA58-0543-4229-804D-615E53086E81}" type="pres">
      <dgm:prSet presAssocID="{90A7452D-DF50-4F58-BF22-39EA2357455D}" presName="compNode" presStyleCnt="0"/>
      <dgm:spPr/>
    </dgm:pt>
    <dgm:pt modelId="{7D4E9CED-2197-4EC3-9351-D2734F32C9B9}" type="pres">
      <dgm:prSet presAssocID="{90A7452D-DF50-4F58-BF22-39EA2357455D}" presName="iconBgRect" presStyleLbl="bgShp" presStyleIdx="2" presStyleCnt="4"/>
      <dgm:spPr/>
    </dgm:pt>
    <dgm:pt modelId="{90AECE4F-1B11-4024-ADA0-8BE08D116B36}" type="pres">
      <dgm:prSet presAssocID="{90A7452D-DF50-4F58-BF22-39EA2357455D}"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Veterinær"/>
        </a:ext>
      </dgm:extLst>
    </dgm:pt>
    <dgm:pt modelId="{8EF989EB-68CD-4A7C-BFA4-8E6EFDC89BCF}" type="pres">
      <dgm:prSet presAssocID="{90A7452D-DF50-4F58-BF22-39EA2357455D}" presName="spaceRect" presStyleCnt="0"/>
      <dgm:spPr/>
    </dgm:pt>
    <dgm:pt modelId="{FBAEE19B-D429-435F-93E3-FE8F77A68442}" type="pres">
      <dgm:prSet presAssocID="{90A7452D-DF50-4F58-BF22-39EA2357455D}" presName="textRect" presStyleLbl="revTx" presStyleIdx="2" presStyleCnt="4">
        <dgm:presLayoutVars>
          <dgm:chMax val="1"/>
          <dgm:chPref val="1"/>
        </dgm:presLayoutVars>
      </dgm:prSet>
      <dgm:spPr/>
    </dgm:pt>
    <dgm:pt modelId="{FE790B54-3B8D-472D-A84F-EDD06D501846}" type="pres">
      <dgm:prSet presAssocID="{F3F52CEB-81CB-408F-9FD6-723336038FBE}" presName="sibTrans" presStyleLbl="sibTrans2D1" presStyleIdx="0" presStyleCnt="0"/>
      <dgm:spPr/>
    </dgm:pt>
    <dgm:pt modelId="{BDA48C54-0268-412D-B2C0-8786AB2941A4}" type="pres">
      <dgm:prSet presAssocID="{81E260E0-CA52-4099-9C5B-2496E3767FB7}" presName="compNode" presStyleCnt="0"/>
      <dgm:spPr/>
    </dgm:pt>
    <dgm:pt modelId="{94B0AB57-D228-4A4F-B36F-BA4523740A06}" type="pres">
      <dgm:prSet presAssocID="{81E260E0-CA52-4099-9C5B-2496E3767FB7}" presName="iconBgRect" presStyleLbl="bgShp" presStyleIdx="3" presStyleCnt="4"/>
      <dgm:spPr/>
    </dgm:pt>
    <dgm:pt modelId="{B4DFEFD7-6907-47C8-B970-16E87B87E110}" type="pres">
      <dgm:prSet presAssocID="{81E260E0-CA52-4099-9C5B-2496E3767FB7}"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ørsmål"/>
        </a:ext>
      </dgm:extLst>
    </dgm:pt>
    <dgm:pt modelId="{529D0563-E71F-4FED-BFC7-722B4FED6EFD}" type="pres">
      <dgm:prSet presAssocID="{81E260E0-CA52-4099-9C5B-2496E3767FB7}" presName="spaceRect" presStyleCnt="0"/>
      <dgm:spPr/>
    </dgm:pt>
    <dgm:pt modelId="{4DAB0E11-20D7-4EAF-BB86-FB211D7EEEDD}" type="pres">
      <dgm:prSet presAssocID="{81E260E0-CA52-4099-9C5B-2496E3767FB7}" presName="textRect" presStyleLbl="revTx" presStyleIdx="3" presStyleCnt="4">
        <dgm:presLayoutVars>
          <dgm:chMax val="1"/>
          <dgm:chPref val="1"/>
        </dgm:presLayoutVars>
      </dgm:prSet>
      <dgm:spPr/>
    </dgm:pt>
  </dgm:ptLst>
  <dgm:cxnLst>
    <dgm:cxn modelId="{3277592B-B817-4D1E-A796-11E90688D188}" type="presOf" srcId="{BD8EDDFA-41B3-47EA-BE62-EBDFC2866E75}" destId="{2482B260-6574-4031-B925-7C60AAE4B934}" srcOrd="0" destOrd="0" presId="urn:microsoft.com/office/officeart/2018/2/layout/IconCircleList"/>
    <dgm:cxn modelId="{01E9E248-0EE3-4049-8A25-B54766205A27}" type="presOf" srcId="{FFA73774-BF06-44EC-B386-66F578D5042F}" destId="{A95825BD-58A7-4A23-BF8E-042F396357CB}" srcOrd="0" destOrd="0" presId="urn:microsoft.com/office/officeart/2018/2/layout/IconCircleList"/>
    <dgm:cxn modelId="{1FF7254C-88B7-4882-98A8-D9FC64F74509}" type="presOf" srcId="{F3F52CEB-81CB-408F-9FD6-723336038FBE}" destId="{FE790B54-3B8D-472D-A84F-EDD06D501846}" srcOrd="0" destOrd="0" presId="urn:microsoft.com/office/officeart/2018/2/layout/IconCircleList"/>
    <dgm:cxn modelId="{78921F5A-FD34-4484-BE61-0176623D0CCF}" type="presOf" srcId="{CAD0F606-C791-448B-8CD7-28C418A3B3F0}" destId="{BDBA1847-6EFF-4A6A-BDA1-D4888B76C24F}" srcOrd="0" destOrd="0" presId="urn:microsoft.com/office/officeart/2018/2/layout/IconCircleList"/>
    <dgm:cxn modelId="{52C79F61-1742-4ECB-AEDD-8CC77AF9EE03}" srcId="{BD8EDDFA-41B3-47EA-BE62-EBDFC2866E75}" destId="{81E260E0-CA52-4099-9C5B-2496E3767FB7}" srcOrd="3" destOrd="0" parTransId="{3501D5DE-90E3-417B-AF35-47EF475FAC72}" sibTransId="{92D4BA70-0332-4A76-8132-637EF74C5E2E}"/>
    <dgm:cxn modelId="{8BA8D568-D5C6-463B-8609-412F73B54103}" type="presOf" srcId="{90A7452D-DF50-4F58-BF22-39EA2357455D}" destId="{FBAEE19B-D429-435F-93E3-FE8F77A68442}" srcOrd="0" destOrd="0" presId="urn:microsoft.com/office/officeart/2018/2/layout/IconCircleList"/>
    <dgm:cxn modelId="{7F78A975-BA2F-4CB5-BAB5-E3D337D47503}" type="presOf" srcId="{E92A5AD0-7323-4B26-883E-EFC1D4414739}" destId="{A25D8ECE-2DBA-4CD0-AC63-F89DC9ADF490}" srcOrd="0" destOrd="0" presId="urn:microsoft.com/office/officeart/2018/2/layout/IconCircleList"/>
    <dgm:cxn modelId="{715E6883-CA80-4BD0-A400-5EF91910FE7D}" srcId="{BD8EDDFA-41B3-47EA-BE62-EBDFC2866E75}" destId="{CAD0F606-C791-448B-8CD7-28C418A3B3F0}" srcOrd="0" destOrd="0" parTransId="{E28CC9A7-5FC8-4D8B-9084-3689BBF6F10A}" sibTransId="{E92A5AD0-7323-4B26-883E-EFC1D4414739}"/>
    <dgm:cxn modelId="{86FE19BF-0C1E-480D-8752-5F068D8850E4}" type="presOf" srcId="{6F3B28AC-8DAD-4941-AB8B-194693872079}" destId="{93DA2AF6-DD15-4149-82A3-718230F037B6}" srcOrd="0" destOrd="0" presId="urn:microsoft.com/office/officeart/2018/2/layout/IconCircleList"/>
    <dgm:cxn modelId="{7E551BCC-1492-490E-BBDC-80C2309024AA}" srcId="{BD8EDDFA-41B3-47EA-BE62-EBDFC2866E75}" destId="{90A7452D-DF50-4F58-BF22-39EA2357455D}" srcOrd="2" destOrd="0" parTransId="{A0CB9C7A-FA53-434E-B921-C608D4B300DE}" sibTransId="{F3F52CEB-81CB-408F-9FD6-723336038FBE}"/>
    <dgm:cxn modelId="{94190FDD-5D96-4FA2-ACD3-BDED82A053A4}" srcId="{BD8EDDFA-41B3-47EA-BE62-EBDFC2866E75}" destId="{FFA73774-BF06-44EC-B386-66F578D5042F}" srcOrd="1" destOrd="0" parTransId="{7F17477B-A8C4-4948-AF0F-CE5535FC4A29}" sibTransId="{6F3B28AC-8DAD-4941-AB8B-194693872079}"/>
    <dgm:cxn modelId="{1B140DFB-A611-4045-8B63-D8025CE009E4}" type="presOf" srcId="{81E260E0-CA52-4099-9C5B-2496E3767FB7}" destId="{4DAB0E11-20D7-4EAF-BB86-FB211D7EEEDD}" srcOrd="0" destOrd="0" presId="urn:microsoft.com/office/officeart/2018/2/layout/IconCircleList"/>
    <dgm:cxn modelId="{CA344C82-3397-4533-803A-3FB9AFF58135}" type="presParOf" srcId="{2482B260-6574-4031-B925-7C60AAE4B934}" destId="{942FBCA0-180D-4F8E-919C-40C197E5D3CD}" srcOrd="0" destOrd="0" presId="urn:microsoft.com/office/officeart/2018/2/layout/IconCircleList"/>
    <dgm:cxn modelId="{240664FC-4135-4588-9CF7-E5BD95E293DA}" type="presParOf" srcId="{942FBCA0-180D-4F8E-919C-40C197E5D3CD}" destId="{0F76AF9A-9DF5-4744-ADBA-A05CF9B85207}" srcOrd="0" destOrd="0" presId="urn:microsoft.com/office/officeart/2018/2/layout/IconCircleList"/>
    <dgm:cxn modelId="{5EA0B9B8-E406-4CB3-AE8B-C1C69375EEFD}" type="presParOf" srcId="{0F76AF9A-9DF5-4744-ADBA-A05CF9B85207}" destId="{F42B2B73-BE39-45DA-84B8-FE603F2E8446}" srcOrd="0" destOrd="0" presId="urn:microsoft.com/office/officeart/2018/2/layout/IconCircleList"/>
    <dgm:cxn modelId="{23954975-012D-4485-ADD4-4F2467C90D22}" type="presParOf" srcId="{0F76AF9A-9DF5-4744-ADBA-A05CF9B85207}" destId="{908FE4A0-5C1E-4D59-AA5D-C830313E2DC3}" srcOrd="1" destOrd="0" presId="urn:microsoft.com/office/officeart/2018/2/layout/IconCircleList"/>
    <dgm:cxn modelId="{5E0A8A99-998B-4A8F-B4E1-0CCCE066F923}" type="presParOf" srcId="{0F76AF9A-9DF5-4744-ADBA-A05CF9B85207}" destId="{0B0E0EEF-BA47-4C46-9C61-DC971EB73453}" srcOrd="2" destOrd="0" presId="urn:microsoft.com/office/officeart/2018/2/layout/IconCircleList"/>
    <dgm:cxn modelId="{594929DB-9895-40D8-AC61-C62E030BE45C}" type="presParOf" srcId="{0F76AF9A-9DF5-4744-ADBA-A05CF9B85207}" destId="{BDBA1847-6EFF-4A6A-BDA1-D4888B76C24F}" srcOrd="3" destOrd="0" presId="urn:microsoft.com/office/officeart/2018/2/layout/IconCircleList"/>
    <dgm:cxn modelId="{1DAE4C2B-1AC4-473D-83BE-12D364D617BE}" type="presParOf" srcId="{942FBCA0-180D-4F8E-919C-40C197E5D3CD}" destId="{A25D8ECE-2DBA-4CD0-AC63-F89DC9ADF490}" srcOrd="1" destOrd="0" presId="urn:microsoft.com/office/officeart/2018/2/layout/IconCircleList"/>
    <dgm:cxn modelId="{FD2143EA-9617-4C29-8A75-594B3EC6711E}" type="presParOf" srcId="{942FBCA0-180D-4F8E-919C-40C197E5D3CD}" destId="{854E7EED-D14D-4288-BB01-AF81BFCD0B14}" srcOrd="2" destOrd="0" presId="urn:microsoft.com/office/officeart/2018/2/layout/IconCircleList"/>
    <dgm:cxn modelId="{D62A6846-7E34-4C17-BA2F-07C64A442B9C}" type="presParOf" srcId="{854E7EED-D14D-4288-BB01-AF81BFCD0B14}" destId="{B090BA68-9501-4F65-914A-8A76F2D47D0B}" srcOrd="0" destOrd="0" presId="urn:microsoft.com/office/officeart/2018/2/layout/IconCircleList"/>
    <dgm:cxn modelId="{6A299A87-0E4A-4349-96EF-840AF0BFCE11}" type="presParOf" srcId="{854E7EED-D14D-4288-BB01-AF81BFCD0B14}" destId="{4685E750-745C-4CF1-B099-B88E81C19C13}" srcOrd="1" destOrd="0" presId="urn:microsoft.com/office/officeart/2018/2/layout/IconCircleList"/>
    <dgm:cxn modelId="{1B1EEC94-1FA2-4B0D-89F6-CE97D9BBFB2F}" type="presParOf" srcId="{854E7EED-D14D-4288-BB01-AF81BFCD0B14}" destId="{45C9A314-E77C-4926-BCB8-DC1BB8051240}" srcOrd="2" destOrd="0" presId="urn:microsoft.com/office/officeart/2018/2/layout/IconCircleList"/>
    <dgm:cxn modelId="{121B8224-F9C6-4DF9-AB3A-D715BEB66313}" type="presParOf" srcId="{854E7EED-D14D-4288-BB01-AF81BFCD0B14}" destId="{A95825BD-58A7-4A23-BF8E-042F396357CB}" srcOrd="3" destOrd="0" presId="urn:microsoft.com/office/officeart/2018/2/layout/IconCircleList"/>
    <dgm:cxn modelId="{C1FCFE17-EADA-476B-BD11-38EDE679376C}" type="presParOf" srcId="{942FBCA0-180D-4F8E-919C-40C197E5D3CD}" destId="{93DA2AF6-DD15-4149-82A3-718230F037B6}" srcOrd="3" destOrd="0" presId="urn:microsoft.com/office/officeart/2018/2/layout/IconCircleList"/>
    <dgm:cxn modelId="{292EC7B9-C438-4A39-9BA9-DB84D1EC5B26}" type="presParOf" srcId="{942FBCA0-180D-4F8E-919C-40C197E5D3CD}" destId="{70C1FA58-0543-4229-804D-615E53086E81}" srcOrd="4" destOrd="0" presId="urn:microsoft.com/office/officeart/2018/2/layout/IconCircleList"/>
    <dgm:cxn modelId="{223CEBE7-9CAC-4A8E-B840-D85063A2911B}" type="presParOf" srcId="{70C1FA58-0543-4229-804D-615E53086E81}" destId="{7D4E9CED-2197-4EC3-9351-D2734F32C9B9}" srcOrd="0" destOrd="0" presId="urn:microsoft.com/office/officeart/2018/2/layout/IconCircleList"/>
    <dgm:cxn modelId="{4D8A08E5-2CD9-40B5-8593-DAB256CA560F}" type="presParOf" srcId="{70C1FA58-0543-4229-804D-615E53086E81}" destId="{90AECE4F-1B11-4024-ADA0-8BE08D116B36}" srcOrd="1" destOrd="0" presId="urn:microsoft.com/office/officeart/2018/2/layout/IconCircleList"/>
    <dgm:cxn modelId="{747EE0C1-2975-46FC-B31B-D107AC5F08A8}" type="presParOf" srcId="{70C1FA58-0543-4229-804D-615E53086E81}" destId="{8EF989EB-68CD-4A7C-BFA4-8E6EFDC89BCF}" srcOrd="2" destOrd="0" presId="urn:microsoft.com/office/officeart/2018/2/layout/IconCircleList"/>
    <dgm:cxn modelId="{23F7EDCB-9211-4F5E-9C1A-35F1E00260ED}" type="presParOf" srcId="{70C1FA58-0543-4229-804D-615E53086E81}" destId="{FBAEE19B-D429-435F-93E3-FE8F77A68442}" srcOrd="3" destOrd="0" presId="urn:microsoft.com/office/officeart/2018/2/layout/IconCircleList"/>
    <dgm:cxn modelId="{57759578-8FAA-4950-B1D0-83CCE3D6B7DA}" type="presParOf" srcId="{942FBCA0-180D-4F8E-919C-40C197E5D3CD}" destId="{FE790B54-3B8D-472D-A84F-EDD06D501846}" srcOrd="5" destOrd="0" presId="urn:microsoft.com/office/officeart/2018/2/layout/IconCircleList"/>
    <dgm:cxn modelId="{72028FBB-E77E-447A-A8C5-828137E2DB7E}" type="presParOf" srcId="{942FBCA0-180D-4F8E-919C-40C197E5D3CD}" destId="{BDA48C54-0268-412D-B2C0-8786AB2941A4}" srcOrd="6" destOrd="0" presId="urn:microsoft.com/office/officeart/2018/2/layout/IconCircleList"/>
    <dgm:cxn modelId="{7305CFDA-E5C1-4E54-BF42-4A3024F868E2}" type="presParOf" srcId="{BDA48C54-0268-412D-B2C0-8786AB2941A4}" destId="{94B0AB57-D228-4A4F-B36F-BA4523740A06}" srcOrd="0" destOrd="0" presId="urn:microsoft.com/office/officeart/2018/2/layout/IconCircleList"/>
    <dgm:cxn modelId="{F262CC05-32BD-4308-84C4-46AC2C640383}" type="presParOf" srcId="{BDA48C54-0268-412D-B2C0-8786AB2941A4}" destId="{B4DFEFD7-6907-47C8-B970-16E87B87E110}" srcOrd="1" destOrd="0" presId="urn:microsoft.com/office/officeart/2018/2/layout/IconCircleList"/>
    <dgm:cxn modelId="{E05102DE-C0E1-4913-A6F7-6183BB75079C}" type="presParOf" srcId="{BDA48C54-0268-412D-B2C0-8786AB2941A4}" destId="{529D0563-E71F-4FED-BFC7-722B4FED6EFD}" srcOrd="2" destOrd="0" presId="urn:microsoft.com/office/officeart/2018/2/layout/IconCircleList"/>
    <dgm:cxn modelId="{984AE3C4-4366-4F56-B74F-C0859A1780AF}" type="presParOf" srcId="{BDA48C54-0268-412D-B2C0-8786AB2941A4}" destId="{4DAB0E11-20D7-4EAF-BB86-FB211D7EEED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EF7CE3-BAF1-4923-B540-DBF2E8D6917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7BA18B3-84B9-4584-9876-02EF886065A2}">
      <dgm:prSet/>
      <dgm:spPr/>
      <dgm:t>
        <a:bodyPr/>
        <a:lstStyle/>
        <a:p>
          <a:r>
            <a:rPr lang="nb-NO"/>
            <a:t>Overdommer kan gi tillatelse til at du tar forsøk i annen rekkefølge i tekniske øvelser dersom du deltar i flere øvelser som går samtidig. Dette gjelder likevel ikke i siste omgang i finaleomgangene.</a:t>
          </a:r>
          <a:endParaRPr lang="en-US"/>
        </a:p>
      </dgm:t>
    </dgm:pt>
    <dgm:pt modelId="{BDEF95F8-3612-48E2-B9E5-B6EA5E226BB4}" type="parTrans" cxnId="{385D38A0-E9D8-440E-B31F-DDD492D418F8}">
      <dgm:prSet/>
      <dgm:spPr/>
      <dgm:t>
        <a:bodyPr/>
        <a:lstStyle/>
        <a:p>
          <a:endParaRPr lang="en-US"/>
        </a:p>
      </dgm:t>
    </dgm:pt>
    <dgm:pt modelId="{213BEC58-02BD-47AD-9827-F0B719D23244}" type="sibTrans" cxnId="{385D38A0-E9D8-440E-B31F-DDD492D418F8}">
      <dgm:prSet/>
      <dgm:spPr/>
      <dgm:t>
        <a:bodyPr/>
        <a:lstStyle/>
        <a:p>
          <a:endParaRPr lang="en-US"/>
        </a:p>
      </dgm:t>
    </dgm:pt>
    <dgm:pt modelId="{CEF6B848-B7A5-4066-9208-D8DE558A4AFF}">
      <dgm:prSet/>
      <dgm:spPr/>
      <dgm:t>
        <a:bodyPr/>
        <a:lstStyle/>
        <a:p>
          <a:r>
            <a:rPr lang="nb-NO"/>
            <a:t>Er du ikke til stede, regnes det som du har stått over når tiden er utløpt.</a:t>
          </a:r>
          <a:endParaRPr lang="en-US"/>
        </a:p>
      </dgm:t>
    </dgm:pt>
    <dgm:pt modelId="{3027FAEC-4F1D-480F-BAEE-ABED653B875B}" type="parTrans" cxnId="{C18AC703-E089-4A49-B0B0-17C7849C2741}">
      <dgm:prSet/>
      <dgm:spPr/>
      <dgm:t>
        <a:bodyPr/>
        <a:lstStyle/>
        <a:p>
          <a:endParaRPr lang="en-US"/>
        </a:p>
      </dgm:t>
    </dgm:pt>
    <dgm:pt modelId="{B16BBF48-3D4F-4975-BF09-3164638FF8EA}" type="sibTrans" cxnId="{C18AC703-E089-4A49-B0B0-17C7849C2741}">
      <dgm:prSet/>
      <dgm:spPr/>
      <dgm:t>
        <a:bodyPr/>
        <a:lstStyle/>
        <a:p>
          <a:endParaRPr lang="en-US"/>
        </a:p>
      </dgm:t>
    </dgm:pt>
    <dgm:pt modelId="{BE49CDD1-FB2F-48E0-A5AF-0FF02C850586}" type="pres">
      <dgm:prSet presAssocID="{70EF7CE3-BAF1-4923-B540-DBF2E8D69176}" presName="root" presStyleCnt="0">
        <dgm:presLayoutVars>
          <dgm:dir/>
          <dgm:resizeHandles val="exact"/>
        </dgm:presLayoutVars>
      </dgm:prSet>
      <dgm:spPr/>
    </dgm:pt>
    <dgm:pt modelId="{9AC8C86D-BA52-405C-BEA3-E1D0B130D335}" type="pres">
      <dgm:prSet presAssocID="{C7BA18B3-84B9-4584-9876-02EF886065A2}" presName="compNode" presStyleCnt="0"/>
      <dgm:spPr/>
    </dgm:pt>
    <dgm:pt modelId="{4E0BA9FE-DB86-49E0-8FF0-AEE358AF674B}" type="pres">
      <dgm:prSet presAssocID="{C7BA18B3-84B9-4584-9876-02EF886065A2}" presName="bgRect" presStyleLbl="bgShp" presStyleIdx="0" presStyleCnt="2"/>
      <dgm:spPr/>
    </dgm:pt>
    <dgm:pt modelId="{52E1657C-B1B2-475F-8559-6CB0958DF4AC}" type="pres">
      <dgm:prSet presAssocID="{C7BA18B3-84B9-4584-9876-02EF886065A2}"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Stoppeklokke"/>
        </a:ext>
      </dgm:extLst>
    </dgm:pt>
    <dgm:pt modelId="{EB3DDD4C-1CF1-4633-8AD6-7FAAF5F285BD}" type="pres">
      <dgm:prSet presAssocID="{C7BA18B3-84B9-4584-9876-02EF886065A2}" presName="spaceRect" presStyleCnt="0"/>
      <dgm:spPr/>
    </dgm:pt>
    <dgm:pt modelId="{856F8D6C-416B-470A-83C1-3DAE401378B4}" type="pres">
      <dgm:prSet presAssocID="{C7BA18B3-84B9-4584-9876-02EF886065A2}" presName="parTx" presStyleLbl="revTx" presStyleIdx="0" presStyleCnt="2">
        <dgm:presLayoutVars>
          <dgm:chMax val="0"/>
          <dgm:chPref val="0"/>
        </dgm:presLayoutVars>
      </dgm:prSet>
      <dgm:spPr/>
    </dgm:pt>
    <dgm:pt modelId="{344081B7-6B81-4956-85FB-B7262C68030B}" type="pres">
      <dgm:prSet presAssocID="{213BEC58-02BD-47AD-9827-F0B719D23244}" presName="sibTrans" presStyleCnt="0"/>
      <dgm:spPr/>
    </dgm:pt>
    <dgm:pt modelId="{D725E57C-5B44-4A6F-AD7F-7BA29EA94680}" type="pres">
      <dgm:prSet presAssocID="{CEF6B848-B7A5-4066-9208-D8DE558A4AFF}" presName="compNode" presStyleCnt="0"/>
      <dgm:spPr/>
    </dgm:pt>
    <dgm:pt modelId="{EAEB4DB1-66F2-4E39-AF09-BA8F7184782F}" type="pres">
      <dgm:prSet presAssocID="{CEF6B848-B7A5-4066-9208-D8DE558A4AFF}" presName="bgRect" presStyleLbl="bgShp" presStyleIdx="1" presStyleCnt="2"/>
      <dgm:spPr/>
    </dgm:pt>
    <dgm:pt modelId="{D6F528EF-E176-4F7B-AF0B-36E486F4E9D0}" type="pres">
      <dgm:prSet presAssocID="{CEF6B848-B7A5-4066-9208-D8DE558A4AFF}"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erende"/>
        </a:ext>
      </dgm:extLst>
    </dgm:pt>
    <dgm:pt modelId="{AB32F888-C49A-4A86-ADE5-53FDAF7C5541}" type="pres">
      <dgm:prSet presAssocID="{CEF6B848-B7A5-4066-9208-D8DE558A4AFF}" presName="spaceRect" presStyleCnt="0"/>
      <dgm:spPr/>
    </dgm:pt>
    <dgm:pt modelId="{6B155642-8958-4B6E-B72D-6BA409697D01}" type="pres">
      <dgm:prSet presAssocID="{CEF6B848-B7A5-4066-9208-D8DE558A4AFF}" presName="parTx" presStyleLbl="revTx" presStyleIdx="1" presStyleCnt="2">
        <dgm:presLayoutVars>
          <dgm:chMax val="0"/>
          <dgm:chPref val="0"/>
        </dgm:presLayoutVars>
      </dgm:prSet>
      <dgm:spPr/>
    </dgm:pt>
  </dgm:ptLst>
  <dgm:cxnLst>
    <dgm:cxn modelId="{C18AC703-E089-4A49-B0B0-17C7849C2741}" srcId="{70EF7CE3-BAF1-4923-B540-DBF2E8D69176}" destId="{CEF6B848-B7A5-4066-9208-D8DE558A4AFF}" srcOrd="1" destOrd="0" parTransId="{3027FAEC-4F1D-480F-BAEE-ABED653B875B}" sibTransId="{B16BBF48-3D4F-4975-BF09-3164638FF8EA}"/>
    <dgm:cxn modelId="{DEFC7250-AAF4-41D6-B210-F3FC69B96D06}" type="presOf" srcId="{CEF6B848-B7A5-4066-9208-D8DE558A4AFF}" destId="{6B155642-8958-4B6E-B72D-6BA409697D01}" srcOrd="0" destOrd="0" presId="urn:microsoft.com/office/officeart/2018/2/layout/IconVerticalSolidList"/>
    <dgm:cxn modelId="{385D38A0-E9D8-440E-B31F-DDD492D418F8}" srcId="{70EF7CE3-BAF1-4923-B540-DBF2E8D69176}" destId="{C7BA18B3-84B9-4584-9876-02EF886065A2}" srcOrd="0" destOrd="0" parTransId="{BDEF95F8-3612-48E2-B9E5-B6EA5E226BB4}" sibTransId="{213BEC58-02BD-47AD-9827-F0B719D23244}"/>
    <dgm:cxn modelId="{A928BEA7-0F63-4AAB-A608-14A762566A46}" type="presOf" srcId="{C7BA18B3-84B9-4584-9876-02EF886065A2}" destId="{856F8D6C-416B-470A-83C1-3DAE401378B4}" srcOrd="0" destOrd="0" presId="urn:microsoft.com/office/officeart/2018/2/layout/IconVerticalSolidList"/>
    <dgm:cxn modelId="{670C6AE0-D971-430A-9D6C-045F866C263A}" type="presOf" srcId="{70EF7CE3-BAF1-4923-B540-DBF2E8D69176}" destId="{BE49CDD1-FB2F-48E0-A5AF-0FF02C850586}" srcOrd="0" destOrd="0" presId="urn:microsoft.com/office/officeart/2018/2/layout/IconVerticalSolidList"/>
    <dgm:cxn modelId="{5660EA64-9476-4E9D-B9DB-12068AE07CF5}" type="presParOf" srcId="{BE49CDD1-FB2F-48E0-A5AF-0FF02C850586}" destId="{9AC8C86D-BA52-405C-BEA3-E1D0B130D335}" srcOrd="0" destOrd="0" presId="urn:microsoft.com/office/officeart/2018/2/layout/IconVerticalSolidList"/>
    <dgm:cxn modelId="{73D1CE37-5C06-450D-814E-82429CFE6229}" type="presParOf" srcId="{9AC8C86D-BA52-405C-BEA3-E1D0B130D335}" destId="{4E0BA9FE-DB86-49E0-8FF0-AEE358AF674B}" srcOrd="0" destOrd="0" presId="urn:microsoft.com/office/officeart/2018/2/layout/IconVerticalSolidList"/>
    <dgm:cxn modelId="{5D991B39-DA81-4F94-BB84-DD01E38B4191}" type="presParOf" srcId="{9AC8C86D-BA52-405C-BEA3-E1D0B130D335}" destId="{52E1657C-B1B2-475F-8559-6CB0958DF4AC}" srcOrd="1" destOrd="0" presId="urn:microsoft.com/office/officeart/2018/2/layout/IconVerticalSolidList"/>
    <dgm:cxn modelId="{C1AF5202-92BA-445E-B9F7-2CD2DD3D7B82}" type="presParOf" srcId="{9AC8C86D-BA52-405C-BEA3-E1D0B130D335}" destId="{EB3DDD4C-1CF1-4633-8AD6-7FAAF5F285BD}" srcOrd="2" destOrd="0" presId="urn:microsoft.com/office/officeart/2018/2/layout/IconVerticalSolidList"/>
    <dgm:cxn modelId="{5C88065C-8B98-4A9D-8480-08063FFBBCE9}" type="presParOf" srcId="{9AC8C86D-BA52-405C-BEA3-E1D0B130D335}" destId="{856F8D6C-416B-470A-83C1-3DAE401378B4}" srcOrd="3" destOrd="0" presId="urn:microsoft.com/office/officeart/2018/2/layout/IconVerticalSolidList"/>
    <dgm:cxn modelId="{240984BE-1588-45F6-AA2C-DA23856FF909}" type="presParOf" srcId="{BE49CDD1-FB2F-48E0-A5AF-0FF02C850586}" destId="{344081B7-6B81-4956-85FB-B7262C68030B}" srcOrd="1" destOrd="0" presId="urn:microsoft.com/office/officeart/2018/2/layout/IconVerticalSolidList"/>
    <dgm:cxn modelId="{22BCF1DF-8E82-4375-861E-D226CE8D4A72}" type="presParOf" srcId="{BE49CDD1-FB2F-48E0-A5AF-0FF02C850586}" destId="{D725E57C-5B44-4A6F-AD7F-7BA29EA94680}" srcOrd="2" destOrd="0" presId="urn:microsoft.com/office/officeart/2018/2/layout/IconVerticalSolidList"/>
    <dgm:cxn modelId="{E1B3C37B-B1AD-4879-AAAE-0F06A00B3078}" type="presParOf" srcId="{D725E57C-5B44-4A6F-AD7F-7BA29EA94680}" destId="{EAEB4DB1-66F2-4E39-AF09-BA8F7184782F}" srcOrd="0" destOrd="0" presId="urn:microsoft.com/office/officeart/2018/2/layout/IconVerticalSolidList"/>
    <dgm:cxn modelId="{8C5B7D8C-2541-44C4-8993-E77F145BEA67}" type="presParOf" srcId="{D725E57C-5B44-4A6F-AD7F-7BA29EA94680}" destId="{D6F528EF-E176-4F7B-AF0B-36E486F4E9D0}" srcOrd="1" destOrd="0" presId="urn:microsoft.com/office/officeart/2018/2/layout/IconVerticalSolidList"/>
    <dgm:cxn modelId="{AADF32C4-8B5A-4618-A414-AE25AFE55ECD}" type="presParOf" srcId="{D725E57C-5B44-4A6F-AD7F-7BA29EA94680}" destId="{AB32F888-C49A-4A86-ADE5-53FDAF7C5541}" srcOrd="2" destOrd="0" presId="urn:microsoft.com/office/officeart/2018/2/layout/IconVerticalSolidList"/>
    <dgm:cxn modelId="{B1998552-E9DD-4149-A6D3-3F66927DA6CE}" type="presParOf" srcId="{D725E57C-5B44-4A6F-AD7F-7BA29EA94680}" destId="{6B155642-8958-4B6E-B72D-6BA409697D0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6AB73E-8C82-434C-BCD1-90A3D00A88A5}"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F16475E7-A0A6-4F91-BD77-F714730886CC}">
      <dgm:prSet/>
      <dgm:spPr/>
      <dgm:t>
        <a:bodyPr/>
        <a:lstStyle/>
        <a:p>
          <a:pPr rtl="0"/>
          <a:r>
            <a:rPr lang="nb-NO"/>
            <a:t>Maks 9 mm pigger i sko på fast banedekke utendørs, 6 mm </a:t>
          </a:r>
          <a:r>
            <a:rPr lang="nb-NO">
              <a:latin typeface="Aptos Display" panose="02110004020202020204"/>
            </a:rPr>
            <a:t>innendørs (ev. 9 mm viss baneeier tillater dette.</a:t>
          </a:r>
          <a:endParaRPr lang="en-US"/>
        </a:p>
      </dgm:t>
    </dgm:pt>
    <dgm:pt modelId="{8CA57C79-30FF-42C5-989B-31109064CA0E}" type="parTrans" cxnId="{099A1249-8301-4831-802D-55A02E4E3543}">
      <dgm:prSet/>
      <dgm:spPr/>
      <dgm:t>
        <a:bodyPr/>
        <a:lstStyle/>
        <a:p>
          <a:endParaRPr lang="en-US"/>
        </a:p>
      </dgm:t>
    </dgm:pt>
    <dgm:pt modelId="{46FB4529-7537-4156-A09B-08D229C7AFE1}" type="sibTrans" cxnId="{099A1249-8301-4831-802D-55A02E4E3543}">
      <dgm:prSet/>
      <dgm:spPr/>
      <dgm:t>
        <a:bodyPr/>
        <a:lstStyle/>
        <a:p>
          <a:endParaRPr lang="en-US"/>
        </a:p>
      </dgm:t>
    </dgm:pt>
    <dgm:pt modelId="{FF025990-AB11-4798-9008-B1C5652D7B7A}">
      <dgm:prSet/>
      <dgm:spPr/>
      <dgm:t>
        <a:bodyPr/>
        <a:lstStyle/>
        <a:p>
          <a:r>
            <a:rPr lang="nb-NO"/>
            <a:t>I klasser 18 år og eldre kan utøver kun benytte sko godkjent av World Athletics. Gjelder ikke mosjonsløp utenfor bane.</a:t>
          </a:r>
          <a:endParaRPr lang="en-US"/>
        </a:p>
      </dgm:t>
    </dgm:pt>
    <dgm:pt modelId="{DB3306CB-41AA-47BF-9B80-A3BDF7F0F50B}" type="parTrans" cxnId="{0253125A-2829-4A1D-BC81-A8F939054131}">
      <dgm:prSet/>
      <dgm:spPr/>
      <dgm:t>
        <a:bodyPr/>
        <a:lstStyle/>
        <a:p>
          <a:endParaRPr lang="en-US"/>
        </a:p>
      </dgm:t>
    </dgm:pt>
    <dgm:pt modelId="{42A4C3B3-25E2-4DB2-AB17-EE6525F5C702}" type="sibTrans" cxnId="{0253125A-2829-4A1D-BC81-A8F939054131}">
      <dgm:prSet/>
      <dgm:spPr/>
      <dgm:t>
        <a:bodyPr/>
        <a:lstStyle/>
        <a:p>
          <a:endParaRPr lang="en-US"/>
        </a:p>
      </dgm:t>
    </dgm:pt>
    <dgm:pt modelId="{65EC6109-5953-49E5-A2DD-3A300B82294D}">
      <dgm:prSet/>
      <dgm:spPr/>
      <dgm:t>
        <a:bodyPr/>
        <a:lstStyle/>
        <a:p>
          <a:r>
            <a:rPr lang="nb-NO"/>
            <a:t>Startnummer skal ikke brettes. </a:t>
          </a:r>
          <a:endParaRPr lang="en-US"/>
        </a:p>
      </dgm:t>
    </dgm:pt>
    <dgm:pt modelId="{FBBB0BF2-6A4D-46D7-B5D1-EED4179935BF}" type="parTrans" cxnId="{C29BC904-B73A-4339-95BF-A2BD9E1F474B}">
      <dgm:prSet/>
      <dgm:spPr/>
      <dgm:t>
        <a:bodyPr/>
        <a:lstStyle/>
        <a:p>
          <a:endParaRPr lang="en-US"/>
        </a:p>
      </dgm:t>
    </dgm:pt>
    <dgm:pt modelId="{E58A899A-57E7-4498-A31C-C4BF72283A51}" type="sibTrans" cxnId="{C29BC904-B73A-4339-95BF-A2BD9E1F474B}">
      <dgm:prSet/>
      <dgm:spPr/>
      <dgm:t>
        <a:bodyPr/>
        <a:lstStyle/>
        <a:p>
          <a:endParaRPr lang="en-US"/>
        </a:p>
      </dgm:t>
    </dgm:pt>
    <dgm:pt modelId="{C29867E4-6BE3-4EED-845D-65F9C26A255F}">
      <dgm:prSet/>
      <dgm:spPr/>
      <dgm:t>
        <a:bodyPr/>
        <a:lstStyle/>
        <a:p>
          <a:r>
            <a:rPr lang="nb-NO"/>
            <a:t>Hvis kun ett startnummer, skal dette bæres foran.</a:t>
          </a:r>
          <a:endParaRPr lang="en-US"/>
        </a:p>
      </dgm:t>
    </dgm:pt>
    <dgm:pt modelId="{DA84CDC6-C791-4361-AE6D-331F944FEF07}" type="parTrans" cxnId="{41EEC5A4-3A41-4FF3-AC92-6B57334C049A}">
      <dgm:prSet/>
      <dgm:spPr/>
      <dgm:t>
        <a:bodyPr/>
        <a:lstStyle/>
        <a:p>
          <a:endParaRPr lang="en-US"/>
        </a:p>
      </dgm:t>
    </dgm:pt>
    <dgm:pt modelId="{491396F5-A7D4-4DE2-A460-08101AE08821}" type="sibTrans" cxnId="{41EEC5A4-3A41-4FF3-AC92-6B57334C049A}">
      <dgm:prSet/>
      <dgm:spPr/>
      <dgm:t>
        <a:bodyPr/>
        <a:lstStyle/>
        <a:p>
          <a:endParaRPr lang="en-US"/>
        </a:p>
      </dgm:t>
    </dgm:pt>
    <dgm:pt modelId="{3C98B4BD-39A7-024C-B228-C78CCFAE5911}" type="pres">
      <dgm:prSet presAssocID="{756AB73E-8C82-434C-BCD1-90A3D00A88A5}" presName="outerComposite" presStyleCnt="0">
        <dgm:presLayoutVars>
          <dgm:chMax val="5"/>
          <dgm:dir/>
          <dgm:resizeHandles val="exact"/>
        </dgm:presLayoutVars>
      </dgm:prSet>
      <dgm:spPr/>
    </dgm:pt>
    <dgm:pt modelId="{577FEC13-3BBA-C54C-A258-9525903B593E}" type="pres">
      <dgm:prSet presAssocID="{756AB73E-8C82-434C-BCD1-90A3D00A88A5}" presName="dummyMaxCanvas" presStyleCnt="0">
        <dgm:presLayoutVars/>
      </dgm:prSet>
      <dgm:spPr/>
    </dgm:pt>
    <dgm:pt modelId="{764C46F5-7B0A-984C-9C04-47769724CBB7}" type="pres">
      <dgm:prSet presAssocID="{756AB73E-8C82-434C-BCD1-90A3D00A88A5}" presName="FourNodes_1" presStyleLbl="node1" presStyleIdx="0" presStyleCnt="4">
        <dgm:presLayoutVars>
          <dgm:bulletEnabled val="1"/>
        </dgm:presLayoutVars>
      </dgm:prSet>
      <dgm:spPr/>
    </dgm:pt>
    <dgm:pt modelId="{A26FCFE1-5794-9545-AC89-8DB068A48815}" type="pres">
      <dgm:prSet presAssocID="{756AB73E-8C82-434C-BCD1-90A3D00A88A5}" presName="FourNodes_2" presStyleLbl="node1" presStyleIdx="1" presStyleCnt="4">
        <dgm:presLayoutVars>
          <dgm:bulletEnabled val="1"/>
        </dgm:presLayoutVars>
      </dgm:prSet>
      <dgm:spPr/>
    </dgm:pt>
    <dgm:pt modelId="{7F607531-4BF5-1943-AA45-D90343295DE6}" type="pres">
      <dgm:prSet presAssocID="{756AB73E-8C82-434C-BCD1-90A3D00A88A5}" presName="FourNodes_3" presStyleLbl="node1" presStyleIdx="2" presStyleCnt="4">
        <dgm:presLayoutVars>
          <dgm:bulletEnabled val="1"/>
        </dgm:presLayoutVars>
      </dgm:prSet>
      <dgm:spPr/>
    </dgm:pt>
    <dgm:pt modelId="{7B63CE0F-8057-0044-96E6-51C29FF34BA0}" type="pres">
      <dgm:prSet presAssocID="{756AB73E-8C82-434C-BCD1-90A3D00A88A5}" presName="FourNodes_4" presStyleLbl="node1" presStyleIdx="3" presStyleCnt="4">
        <dgm:presLayoutVars>
          <dgm:bulletEnabled val="1"/>
        </dgm:presLayoutVars>
      </dgm:prSet>
      <dgm:spPr/>
    </dgm:pt>
    <dgm:pt modelId="{88C52EBC-7411-9348-B7F3-C5F65A1695BB}" type="pres">
      <dgm:prSet presAssocID="{756AB73E-8C82-434C-BCD1-90A3D00A88A5}" presName="FourConn_1-2" presStyleLbl="fgAccFollowNode1" presStyleIdx="0" presStyleCnt="3">
        <dgm:presLayoutVars>
          <dgm:bulletEnabled val="1"/>
        </dgm:presLayoutVars>
      </dgm:prSet>
      <dgm:spPr/>
    </dgm:pt>
    <dgm:pt modelId="{71F575E9-A503-7E4F-BCB4-E43E354E4094}" type="pres">
      <dgm:prSet presAssocID="{756AB73E-8C82-434C-BCD1-90A3D00A88A5}" presName="FourConn_2-3" presStyleLbl="fgAccFollowNode1" presStyleIdx="1" presStyleCnt="3">
        <dgm:presLayoutVars>
          <dgm:bulletEnabled val="1"/>
        </dgm:presLayoutVars>
      </dgm:prSet>
      <dgm:spPr/>
    </dgm:pt>
    <dgm:pt modelId="{F4C4DF5C-9D9C-704B-AAED-8561D80586E9}" type="pres">
      <dgm:prSet presAssocID="{756AB73E-8C82-434C-BCD1-90A3D00A88A5}" presName="FourConn_3-4" presStyleLbl="fgAccFollowNode1" presStyleIdx="2" presStyleCnt="3">
        <dgm:presLayoutVars>
          <dgm:bulletEnabled val="1"/>
        </dgm:presLayoutVars>
      </dgm:prSet>
      <dgm:spPr/>
    </dgm:pt>
    <dgm:pt modelId="{F6625C6D-82B1-3C47-B5C3-1CF9AB4967B3}" type="pres">
      <dgm:prSet presAssocID="{756AB73E-8C82-434C-BCD1-90A3D00A88A5}" presName="FourNodes_1_text" presStyleLbl="node1" presStyleIdx="3" presStyleCnt="4">
        <dgm:presLayoutVars>
          <dgm:bulletEnabled val="1"/>
        </dgm:presLayoutVars>
      </dgm:prSet>
      <dgm:spPr/>
    </dgm:pt>
    <dgm:pt modelId="{08383D18-4644-424E-8014-9E61939BF42D}" type="pres">
      <dgm:prSet presAssocID="{756AB73E-8C82-434C-BCD1-90A3D00A88A5}" presName="FourNodes_2_text" presStyleLbl="node1" presStyleIdx="3" presStyleCnt="4">
        <dgm:presLayoutVars>
          <dgm:bulletEnabled val="1"/>
        </dgm:presLayoutVars>
      </dgm:prSet>
      <dgm:spPr/>
    </dgm:pt>
    <dgm:pt modelId="{AEAB3387-3644-C14E-820E-5082974510D3}" type="pres">
      <dgm:prSet presAssocID="{756AB73E-8C82-434C-BCD1-90A3D00A88A5}" presName="FourNodes_3_text" presStyleLbl="node1" presStyleIdx="3" presStyleCnt="4">
        <dgm:presLayoutVars>
          <dgm:bulletEnabled val="1"/>
        </dgm:presLayoutVars>
      </dgm:prSet>
      <dgm:spPr/>
    </dgm:pt>
    <dgm:pt modelId="{4BC8764D-1E38-1C4A-98A3-4153D10546B7}" type="pres">
      <dgm:prSet presAssocID="{756AB73E-8C82-434C-BCD1-90A3D00A88A5}" presName="FourNodes_4_text" presStyleLbl="node1" presStyleIdx="3" presStyleCnt="4">
        <dgm:presLayoutVars>
          <dgm:bulletEnabled val="1"/>
        </dgm:presLayoutVars>
      </dgm:prSet>
      <dgm:spPr/>
    </dgm:pt>
  </dgm:ptLst>
  <dgm:cxnLst>
    <dgm:cxn modelId="{C29BC904-B73A-4339-95BF-A2BD9E1F474B}" srcId="{756AB73E-8C82-434C-BCD1-90A3D00A88A5}" destId="{65EC6109-5953-49E5-A2DD-3A300B82294D}" srcOrd="2" destOrd="0" parTransId="{FBBB0BF2-6A4D-46D7-B5D1-EED4179935BF}" sibTransId="{E58A899A-57E7-4498-A31C-C4BF72283A51}"/>
    <dgm:cxn modelId="{B611A805-6C8E-1A48-AB83-DF52D20B2381}" type="presOf" srcId="{FF025990-AB11-4798-9008-B1C5652D7B7A}" destId="{08383D18-4644-424E-8014-9E61939BF42D}" srcOrd="1" destOrd="0" presId="urn:microsoft.com/office/officeart/2005/8/layout/vProcess5"/>
    <dgm:cxn modelId="{DAB56411-1AD2-BB41-A131-7C1496E2F5A1}" type="presOf" srcId="{42A4C3B3-25E2-4DB2-AB17-EE6525F5C702}" destId="{71F575E9-A503-7E4F-BCB4-E43E354E4094}" srcOrd="0" destOrd="0" presId="urn:microsoft.com/office/officeart/2005/8/layout/vProcess5"/>
    <dgm:cxn modelId="{5F5BAF29-2C7E-DA42-B5C2-8291C5ED2578}" type="presOf" srcId="{C29867E4-6BE3-4EED-845D-65F9C26A255F}" destId="{4BC8764D-1E38-1C4A-98A3-4153D10546B7}" srcOrd="1" destOrd="0" presId="urn:microsoft.com/office/officeart/2005/8/layout/vProcess5"/>
    <dgm:cxn modelId="{099A1249-8301-4831-802D-55A02E4E3543}" srcId="{756AB73E-8C82-434C-BCD1-90A3D00A88A5}" destId="{F16475E7-A0A6-4F91-BD77-F714730886CC}" srcOrd="0" destOrd="0" parTransId="{8CA57C79-30FF-42C5-989B-31109064CA0E}" sibTransId="{46FB4529-7537-4156-A09B-08D229C7AFE1}"/>
    <dgm:cxn modelId="{6B9A9959-E22D-D24A-B796-AF0C5FDD7779}" type="presOf" srcId="{65EC6109-5953-49E5-A2DD-3A300B82294D}" destId="{AEAB3387-3644-C14E-820E-5082974510D3}" srcOrd="1" destOrd="0" presId="urn:microsoft.com/office/officeart/2005/8/layout/vProcess5"/>
    <dgm:cxn modelId="{0253125A-2829-4A1D-BC81-A8F939054131}" srcId="{756AB73E-8C82-434C-BCD1-90A3D00A88A5}" destId="{FF025990-AB11-4798-9008-B1C5652D7B7A}" srcOrd="1" destOrd="0" parTransId="{DB3306CB-41AA-47BF-9B80-A3BDF7F0F50B}" sibTransId="{42A4C3B3-25E2-4DB2-AB17-EE6525F5C702}"/>
    <dgm:cxn modelId="{61BF7768-3CA6-864D-8EBC-8AA5F21F8EF3}" type="presOf" srcId="{F16475E7-A0A6-4F91-BD77-F714730886CC}" destId="{F6625C6D-82B1-3C47-B5C3-1CF9AB4967B3}" srcOrd="1" destOrd="0" presId="urn:microsoft.com/office/officeart/2005/8/layout/vProcess5"/>
    <dgm:cxn modelId="{5194E47C-392C-2C49-BF3B-97749E528469}" type="presOf" srcId="{C29867E4-6BE3-4EED-845D-65F9C26A255F}" destId="{7B63CE0F-8057-0044-96E6-51C29FF34BA0}" srcOrd="0" destOrd="0" presId="urn:microsoft.com/office/officeart/2005/8/layout/vProcess5"/>
    <dgm:cxn modelId="{AF681A7D-0D25-3546-A242-A7727B588458}" type="presOf" srcId="{FF025990-AB11-4798-9008-B1C5652D7B7A}" destId="{A26FCFE1-5794-9545-AC89-8DB068A48815}" srcOrd="0" destOrd="0" presId="urn:microsoft.com/office/officeart/2005/8/layout/vProcess5"/>
    <dgm:cxn modelId="{2B9AF790-FE32-594D-BE79-A21B0969F9BF}" type="presOf" srcId="{65EC6109-5953-49E5-A2DD-3A300B82294D}" destId="{7F607531-4BF5-1943-AA45-D90343295DE6}" srcOrd="0" destOrd="0" presId="urn:microsoft.com/office/officeart/2005/8/layout/vProcess5"/>
    <dgm:cxn modelId="{41EEC5A4-3A41-4FF3-AC92-6B57334C049A}" srcId="{756AB73E-8C82-434C-BCD1-90A3D00A88A5}" destId="{C29867E4-6BE3-4EED-845D-65F9C26A255F}" srcOrd="3" destOrd="0" parTransId="{DA84CDC6-C791-4361-AE6D-331F944FEF07}" sibTransId="{491396F5-A7D4-4DE2-A460-08101AE08821}"/>
    <dgm:cxn modelId="{76445DC4-AB7C-DB45-A77A-1788DC058466}" type="presOf" srcId="{46FB4529-7537-4156-A09B-08D229C7AFE1}" destId="{88C52EBC-7411-9348-B7F3-C5F65A1695BB}" srcOrd="0" destOrd="0" presId="urn:microsoft.com/office/officeart/2005/8/layout/vProcess5"/>
    <dgm:cxn modelId="{919904CC-64EC-8E4D-BAB6-DC9EA63F5196}" type="presOf" srcId="{E58A899A-57E7-4498-A31C-C4BF72283A51}" destId="{F4C4DF5C-9D9C-704B-AAED-8561D80586E9}" srcOrd="0" destOrd="0" presId="urn:microsoft.com/office/officeart/2005/8/layout/vProcess5"/>
    <dgm:cxn modelId="{FEDF3AD1-AF5C-1F4C-B1FA-5336CFB52CDE}" type="presOf" srcId="{756AB73E-8C82-434C-BCD1-90A3D00A88A5}" destId="{3C98B4BD-39A7-024C-B228-C78CCFAE5911}" srcOrd="0" destOrd="0" presId="urn:microsoft.com/office/officeart/2005/8/layout/vProcess5"/>
    <dgm:cxn modelId="{25C0AAEE-E5A9-5040-ADD3-FD1E72E5C85C}" type="presOf" srcId="{F16475E7-A0A6-4F91-BD77-F714730886CC}" destId="{764C46F5-7B0A-984C-9C04-47769724CBB7}" srcOrd="0" destOrd="0" presId="urn:microsoft.com/office/officeart/2005/8/layout/vProcess5"/>
    <dgm:cxn modelId="{83BF3EAB-3B05-864E-BD52-4503E5B1EED5}" type="presParOf" srcId="{3C98B4BD-39A7-024C-B228-C78CCFAE5911}" destId="{577FEC13-3BBA-C54C-A258-9525903B593E}" srcOrd="0" destOrd="0" presId="urn:microsoft.com/office/officeart/2005/8/layout/vProcess5"/>
    <dgm:cxn modelId="{7A52E327-BDE1-B64B-9C06-3F332D46FDD3}" type="presParOf" srcId="{3C98B4BD-39A7-024C-B228-C78CCFAE5911}" destId="{764C46F5-7B0A-984C-9C04-47769724CBB7}" srcOrd="1" destOrd="0" presId="urn:microsoft.com/office/officeart/2005/8/layout/vProcess5"/>
    <dgm:cxn modelId="{FD051BF1-2D91-CE49-91D7-2A03E85C8A61}" type="presParOf" srcId="{3C98B4BD-39A7-024C-B228-C78CCFAE5911}" destId="{A26FCFE1-5794-9545-AC89-8DB068A48815}" srcOrd="2" destOrd="0" presId="urn:microsoft.com/office/officeart/2005/8/layout/vProcess5"/>
    <dgm:cxn modelId="{1EBB1B06-D664-E748-913A-2D2FCD3DE9D6}" type="presParOf" srcId="{3C98B4BD-39A7-024C-B228-C78CCFAE5911}" destId="{7F607531-4BF5-1943-AA45-D90343295DE6}" srcOrd="3" destOrd="0" presId="urn:microsoft.com/office/officeart/2005/8/layout/vProcess5"/>
    <dgm:cxn modelId="{2051D2D0-80A3-FA4E-A2BF-0826BF00653F}" type="presParOf" srcId="{3C98B4BD-39A7-024C-B228-C78CCFAE5911}" destId="{7B63CE0F-8057-0044-96E6-51C29FF34BA0}" srcOrd="4" destOrd="0" presId="urn:microsoft.com/office/officeart/2005/8/layout/vProcess5"/>
    <dgm:cxn modelId="{E38C3940-1572-AE44-9A96-0FF89F73D7D4}" type="presParOf" srcId="{3C98B4BD-39A7-024C-B228-C78CCFAE5911}" destId="{88C52EBC-7411-9348-B7F3-C5F65A1695BB}" srcOrd="5" destOrd="0" presId="urn:microsoft.com/office/officeart/2005/8/layout/vProcess5"/>
    <dgm:cxn modelId="{D34273FA-3CCF-474D-B073-FCB8FBB780AB}" type="presParOf" srcId="{3C98B4BD-39A7-024C-B228-C78CCFAE5911}" destId="{71F575E9-A503-7E4F-BCB4-E43E354E4094}" srcOrd="6" destOrd="0" presId="urn:microsoft.com/office/officeart/2005/8/layout/vProcess5"/>
    <dgm:cxn modelId="{C3C9EA8F-68A7-CA4F-A6B0-F951B202B1FF}" type="presParOf" srcId="{3C98B4BD-39A7-024C-B228-C78CCFAE5911}" destId="{F4C4DF5C-9D9C-704B-AAED-8561D80586E9}" srcOrd="7" destOrd="0" presId="urn:microsoft.com/office/officeart/2005/8/layout/vProcess5"/>
    <dgm:cxn modelId="{6320FDCC-54C7-7F41-AF8E-D9F9429CEFC3}" type="presParOf" srcId="{3C98B4BD-39A7-024C-B228-C78CCFAE5911}" destId="{F6625C6D-82B1-3C47-B5C3-1CF9AB4967B3}" srcOrd="8" destOrd="0" presId="urn:microsoft.com/office/officeart/2005/8/layout/vProcess5"/>
    <dgm:cxn modelId="{C6B5059A-C0AC-C54B-9A51-1120BB23B0A1}" type="presParOf" srcId="{3C98B4BD-39A7-024C-B228-C78CCFAE5911}" destId="{08383D18-4644-424E-8014-9E61939BF42D}" srcOrd="9" destOrd="0" presId="urn:microsoft.com/office/officeart/2005/8/layout/vProcess5"/>
    <dgm:cxn modelId="{D1C459CE-C9F2-B240-A1E0-9D116FA8F2BA}" type="presParOf" srcId="{3C98B4BD-39A7-024C-B228-C78CCFAE5911}" destId="{AEAB3387-3644-C14E-820E-5082974510D3}" srcOrd="10" destOrd="0" presId="urn:microsoft.com/office/officeart/2005/8/layout/vProcess5"/>
    <dgm:cxn modelId="{D9A5921E-467B-464C-9D2B-B766CE0D7941}" type="presParOf" srcId="{3C98B4BD-39A7-024C-B228-C78CCFAE5911}" destId="{4BC8764D-1E38-1C4A-98A3-4153D10546B7}"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1E28D6-C31E-4BAF-BA94-66B3ACA42FB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3F2DDF6-4424-4436-8697-3C6B8B9DB121}">
      <dgm:prSet/>
      <dgm:spPr/>
      <dgm:t>
        <a:bodyPr/>
        <a:lstStyle/>
        <a:p>
          <a:r>
            <a:rPr lang="nb-NO"/>
            <a:t>Hovedregelen er at enhver form for assistanse til utøvere er forbudt og kan føre til advarsel eller diskvalifikasjoner.</a:t>
          </a:r>
          <a:endParaRPr lang="en-US"/>
        </a:p>
      </dgm:t>
    </dgm:pt>
    <dgm:pt modelId="{FA9CF92F-A6A1-40E3-90F1-76465F252485}" type="parTrans" cxnId="{6796C59A-1A74-4100-AFE8-DB9BAEA0EAB5}">
      <dgm:prSet/>
      <dgm:spPr/>
      <dgm:t>
        <a:bodyPr/>
        <a:lstStyle/>
        <a:p>
          <a:endParaRPr lang="en-US"/>
        </a:p>
      </dgm:t>
    </dgm:pt>
    <dgm:pt modelId="{58A73237-3A80-4CC7-9B46-8BE258E509CA}" type="sibTrans" cxnId="{6796C59A-1A74-4100-AFE8-DB9BAEA0EAB5}">
      <dgm:prSet/>
      <dgm:spPr/>
      <dgm:t>
        <a:bodyPr/>
        <a:lstStyle/>
        <a:p>
          <a:endParaRPr lang="en-US"/>
        </a:p>
      </dgm:t>
    </dgm:pt>
    <dgm:pt modelId="{91857617-1CF8-4940-9BAF-8B1F2BDD115A}">
      <dgm:prSet/>
      <dgm:spPr/>
      <dgm:t>
        <a:bodyPr/>
        <a:lstStyle/>
        <a:p>
          <a:r>
            <a:rPr lang="nb-NO"/>
            <a:t>Ikke lov å ta med bl.a. mobiltelefon inn på konkurranseområdet.</a:t>
          </a:r>
          <a:endParaRPr lang="en-US"/>
        </a:p>
      </dgm:t>
    </dgm:pt>
    <dgm:pt modelId="{2890FBF2-E627-4A13-BD9A-35D7A1823F49}" type="parTrans" cxnId="{78430923-018F-4209-A81D-C32156697B7B}">
      <dgm:prSet/>
      <dgm:spPr/>
      <dgm:t>
        <a:bodyPr/>
        <a:lstStyle/>
        <a:p>
          <a:endParaRPr lang="en-US"/>
        </a:p>
      </dgm:t>
    </dgm:pt>
    <dgm:pt modelId="{F24A6F8E-B1A4-4F9A-A437-821CB4277130}" type="sibTrans" cxnId="{78430923-018F-4209-A81D-C32156697B7B}">
      <dgm:prSet/>
      <dgm:spPr/>
      <dgm:t>
        <a:bodyPr/>
        <a:lstStyle/>
        <a:p>
          <a:endParaRPr lang="en-US"/>
        </a:p>
      </dgm:t>
    </dgm:pt>
    <dgm:pt modelId="{E0C7240D-5045-4F38-994A-9992688A76DD}">
      <dgm:prSet/>
      <dgm:spPr/>
      <dgm:t>
        <a:bodyPr/>
        <a:lstStyle/>
        <a:p>
          <a:r>
            <a:rPr lang="nb-NO">
              <a:solidFill>
                <a:schemeClr val="tx1"/>
              </a:solidFill>
            </a:rPr>
            <a:t>Ulike former for assistanse fra stevnefunksjonærer, som ikke er en del av deres oppgaver under konkurransen, er ulovlig. Dette gjelder for eksempel påvisning av stedet hvor utøver satser i lengde, med mindre dette skjer for å påvise ugyldig hopp.</a:t>
          </a:r>
          <a:endParaRPr lang="en-US">
            <a:solidFill>
              <a:schemeClr val="tx1"/>
            </a:solidFill>
          </a:endParaRPr>
        </a:p>
      </dgm:t>
    </dgm:pt>
    <dgm:pt modelId="{D4DD87AB-8903-42FC-A2AA-9925E1335040}" type="parTrans" cxnId="{3758003D-BDFE-415E-8111-55F893338950}">
      <dgm:prSet/>
      <dgm:spPr/>
      <dgm:t>
        <a:bodyPr/>
        <a:lstStyle/>
        <a:p>
          <a:endParaRPr lang="en-US"/>
        </a:p>
      </dgm:t>
    </dgm:pt>
    <dgm:pt modelId="{9C0E2213-5E42-4FCF-BF19-7BA29AD70C1E}" type="sibTrans" cxnId="{3758003D-BDFE-415E-8111-55F893338950}">
      <dgm:prSet/>
      <dgm:spPr/>
      <dgm:t>
        <a:bodyPr/>
        <a:lstStyle/>
        <a:p>
          <a:endParaRPr lang="en-US"/>
        </a:p>
      </dgm:t>
    </dgm:pt>
    <dgm:pt modelId="{34E6AB95-A73D-428C-B2E9-37156510B22E}" type="pres">
      <dgm:prSet presAssocID="{081E28D6-C31E-4BAF-BA94-66B3ACA42FBD}" presName="root" presStyleCnt="0">
        <dgm:presLayoutVars>
          <dgm:dir/>
          <dgm:resizeHandles val="exact"/>
        </dgm:presLayoutVars>
      </dgm:prSet>
      <dgm:spPr/>
    </dgm:pt>
    <dgm:pt modelId="{6955B5D8-01DD-4B69-804B-FDA0174ABDCF}" type="pres">
      <dgm:prSet presAssocID="{63F2DDF6-4424-4436-8697-3C6B8B9DB121}" presName="compNode" presStyleCnt="0"/>
      <dgm:spPr/>
    </dgm:pt>
    <dgm:pt modelId="{036DC531-7B0B-4428-94AC-D1BDD3D06F8F}" type="pres">
      <dgm:prSet presAssocID="{63F2DDF6-4424-4436-8697-3C6B8B9DB121}" presName="bgRect" presStyleLbl="bgShp" presStyleIdx="0" presStyleCnt="3"/>
      <dgm:spPr/>
    </dgm:pt>
    <dgm:pt modelId="{14DA1C6D-83DF-4F14-A9DA-417DD08AEBB0}" type="pres">
      <dgm:prSet presAssocID="{63F2DDF6-4424-4436-8697-3C6B8B9DB121}"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No sign"/>
        </a:ext>
      </dgm:extLst>
    </dgm:pt>
    <dgm:pt modelId="{BC14FEAE-048F-467D-9852-553F17E6E13E}" type="pres">
      <dgm:prSet presAssocID="{63F2DDF6-4424-4436-8697-3C6B8B9DB121}" presName="spaceRect" presStyleCnt="0"/>
      <dgm:spPr/>
    </dgm:pt>
    <dgm:pt modelId="{40AC7B45-6D85-4934-8A35-DA82714CB3DA}" type="pres">
      <dgm:prSet presAssocID="{63F2DDF6-4424-4436-8697-3C6B8B9DB121}" presName="parTx" presStyleLbl="revTx" presStyleIdx="0" presStyleCnt="3">
        <dgm:presLayoutVars>
          <dgm:chMax val="0"/>
          <dgm:chPref val="0"/>
        </dgm:presLayoutVars>
      </dgm:prSet>
      <dgm:spPr/>
    </dgm:pt>
    <dgm:pt modelId="{0BEE37EA-C44B-4C10-AB3B-AFFA1A7A4E46}" type="pres">
      <dgm:prSet presAssocID="{58A73237-3A80-4CC7-9B46-8BE258E509CA}" presName="sibTrans" presStyleCnt="0"/>
      <dgm:spPr/>
    </dgm:pt>
    <dgm:pt modelId="{AE2DE8AE-FB71-4B07-8101-3C8A603235AB}" type="pres">
      <dgm:prSet presAssocID="{91857617-1CF8-4940-9BAF-8B1F2BDD115A}" presName="compNode" presStyleCnt="0"/>
      <dgm:spPr/>
    </dgm:pt>
    <dgm:pt modelId="{EB9282D4-970A-46C3-80F8-066CB42A98BE}" type="pres">
      <dgm:prSet presAssocID="{91857617-1CF8-4940-9BAF-8B1F2BDD115A}" presName="bgRect" presStyleLbl="bgShp" presStyleIdx="1" presStyleCnt="3"/>
      <dgm:spPr/>
    </dgm:pt>
    <dgm:pt modelId="{B2E8BB33-E45C-4CFE-BB4E-11BEB7CDDEC6}" type="pres">
      <dgm:prSet presAssocID="{91857617-1CF8-4940-9BAF-8B1F2BDD115A}"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co"/>
        </a:ext>
      </dgm:extLst>
    </dgm:pt>
    <dgm:pt modelId="{F18C7FE1-4CA9-446B-9887-99A44109544E}" type="pres">
      <dgm:prSet presAssocID="{91857617-1CF8-4940-9BAF-8B1F2BDD115A}" presName="spaceRect" presStyleCnt="0"/>
      <dgm:spPr/>
    </dgm:pt>
    <dgm:pt modelId="{6396E73F-2FC9-46A4-9E01-D90E7EC8B457}" type="pres">
      <dgm:prSet presAssocID="{91857617-1CF8-4940-9BAF-8B1F2BDD115A}" presName="parTx" presStyleLbl="revTx" presStyleIdx="1" presStyleCnt="3">
        <dgm:presLayoutVars>
          <dgm:chMax val="0"/>
          <dgm:chPref val="0"/>
        </dgm:presLayoutVars>
      </dgm:prSet>
      <dgm:spPr/>
    </dgm:pt>
    <dgm:pt modelId="{02DD789D-6657-4F02-885C-1B381CF6A3A8}" type="pres">
      <dgm:prSet presAssocID="{F24A6F8E-B1A4-4F9A-A437-821CB4277130}" presName="sibTrans" presStyleCnt="0"/>
      <dgm:spPr/>
    </dgm:pt>
    <dgm:pt modelId="{9497BFB3-579C-4F2C-8001-2C25F5F7AC20}" type="pres">
      <dgm:prSet presAssocID="{E0C7240D-5045-4F38-994A-9992688A76DD}" presName="compNode" presStyleCnt="0"/>
      <dgm:spPr/>
    </dgm:pt>
    <dgm:pt modelId="{FA91844A-F208-4E0A-8C72-5DE5B704D6E8}" type="pres">
      <dgm:prSet presAssocID="{E0C7240D-5045-4F38-994A-9992688A76DD}" presName="bgRect" presStyleLbl="bgShp" presStyleIdx="2" presStyleCnt="3"/>
      <dgm:spPr/>
    </dgm:pt>
    <dgm:pt modelId="{6FDA1F02-8EC8-4597-98E5-F66CD0D84927}" type="pres">
      <dgm:prSet presAssocID="{E0C7240D-5045-4F38-994A-9992688A76DD}"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Klasserom"/>
        </a:ext>
      </dgm:extLst>
    </dgm:pt>
    <dgm:pt modelId="{358DD661-C0E9-47F7-B638-7D85327EAD49}" type="pres">
      <dgm:prSet presAssocID="{E0C7240D-5045-4F38-994A-9992688A76DD}" presName="spaceRect" presStyleCnt="0"/>
      <dgm:spPr/>
    </dgm:pt>
    <dgm:pt modelId="{9A6092F2-31BE-4352-BF1D-0A5479DA7B94}" type="pres">
      <dgm:prSet presAssocID="{E0C7240D-5045-4F38-994A-9992688A76DD}" presName="parTx" presStyleLbl="revTx" presStyleIdx="2" presStyleCnt="3">
        <dgm:presLayoutVars>
          <dgm:chMax val="0"/>
          <dgm:chPref val="0"/>
        </dgm:presLayoutVars>
      </dgm:prSet>
      <dgm:spPr/>
    </dgm:pt>
  </dgm:ptLst>
  <dgm:cxnLst>
    <dgm:cxn modelId="{78430923-018F-4209-A81D-C32156697B7B}" srcId="{081E28D6-C31E-4BAF-BA94-66B3ACA42FBD}" destId="{91857617-1CF8-4940-9BAF-8B1F2BDD115A}" srcOrd="1" destOrd="0" parTransId="{2890FBF2-E627-4A13-BD9A-35D7A1823F49}" sibTransId="{F24A6F8E-B1A4-4F9A-A437-821CB4277130}"/>
    <dgm:cxn modelId="{42F4753B-F713-44ED-9019-3F8A514BB9F4}" type="presOf" srcId="{081E28D6-C31E-4BAF-BA94-66B3ACA42FBD}" destId="{34E6AB95-A73D-428C-B2E9-37156510B22E}" srcOrd="0" destOrd="0" presId="urn:microsoft.com/office/officeart/2018/2/layout/IconVerticalSolidList"/>
    <dgm:cxn modelId="{3758003D-BDFE-415E-8111-55F893338950}" srcId="{081E28D6-C31E-4BAF-BA94-66B3ACA42FBD}" destId="{E0C7240D-5045-4F38-994A-9992688A76DD}" srcOrd="2" destOrd="0" parTransId="{D4DD87AB-8903-42FC-A2AA-9925E1335040}" sibTransId="{9C0E2213-5E42-4FCF-BF19-7BA29AD70C1E}"/>
    <dgm:cxn modelId="{6796C59A-1A74-4100-AFE8-DB9BAEA0EAB5}" srcId="{081E28D6-C31E-4BAF-BA94-66B3ACA42FBD}" destId="{63F2DDF6-4424-4436-8697-3C6B8B9DB121}" srcOrd="0" destOrd="0" parTransId="{FA9CF92F-A6A1-40E3-90F1-76465F252485}" sibTransId="{58A73237-3A80-4CC7-9B46-8BE258E509CA}"/>
    <dgm:cxn modelId="{7D5DF8C4-8606-41AC-BF3E-95D11EF37A47}" type="presOf" srcId="{91857617-1CF8-4940-9BAF-8B1F2BDD115A}" destId="{6396E73F-2FC9-46A4-9E01-D90E7EC8B457}" srcOrd="0" destOrd="0" presId="urn:microsoft.com/office/officeart/2018/2/layout/IconVerticalSolidList"/>
    <dgm:cxn modelId="{FE4330D4-C265-405C-90BD-1A084BA9D67D}" type="presOf" srcId="{E0C7240D-5045-4F38-994A-9992688A76DD}" destId="{9A6092F2-31BE-4352-BF1D-0A5479DA7B94}" srcOrd="0" destOrd="0" presId="urn:microsoft.com/office/officeart/2018/2/layout/IconVerticalSolidList"/>
    <dgm:cxn modelId="{784E4EE2-1133-4DF9-A640-9498B2130C06}" type="presOf" srcId="{63F2DDF6-4424-4436-8697-3C6B8B9DB121}" destId="{40AC7B45-6D85-4934-8A35-DA82714CB3DA}" srcOrd="0" destOrd="0" presId="urn:microsoft.com/office/officeart/2018/2/layout/IconVerticalSolidList"/>
    <dgm:cxn modelId="{ECD15BA3-2A8E-4036-9986-7A714CDE3365}" type="presParOf" srcId="{34E6AB95-A73D-428C-B2E9-37156510B22E}" destId="{6955B5D8-01DD-4B69-804B-FDA0174ABDCF}" srcOrd="0" destOrd="0" presId="urn:microsoft.com/office/officeart/2018/2/layout/IconVerticalSolidList"/>
    <dgm:cxn modelId="{E4417F51-85C9-4BB0-98D4-BB89466BDCF8}" type="presParOf" srcId="{6955B5D8-01DD-4B69-804B-FDA0174ABDCF}" destId="{036DC531-7B0B-4428-94AC-D1BDD3D06F8F}" srcOrd="0" destOrd="0" presId="urn:microsoft.com/office/officeart/2018/2/layout/IconVerticalSolidList"/>
    <dgm:cxn modelId="{69582084-AEBD-470C-A285-959D3FDC1439}" type="presParOf" srcId="{6955B5D8-01DD-4B69-804B-FDA0174ABDCF}" destId="{14DA1C6D-83DF-4F14-A9DA-417DD08AEBB0}" srcOrd="1" destOrd="0" presId="urn:microsoft.com/office/officeart/2018/2/layout/IconVerticalSolidList"/>
    <dgm:cxn modelId="{A73BA599-0D7C-4406-941F-6184042114BE}" type="presParOf" srcId="{6955B5D8-01DD-4B69-804B-FDA0174ABDCF}" destId="{BC14FEAE-048F-467D-9852-553F17E6E13E}" srcOrd="2" destOrd="0" presId="urn:microsoft.com/office/officeart/2018/2/layout/IconVerticalSolidList"/>
    <dgm:cxn modelId="{A9EDD542-8F86-4494-8261-2BACA35CD4DE}" type="presParOf" srcId="{6955B5D8-01DD-4B69-804B-FDA0174ABDCF}" destId="{40AC7B45-6D85-4934-8A35-DA82714CB3DA}" srcOrd="3" destOrd="0" presId="urn:microsoft.com/office/officeart/2018/2/layout/IconVerticalSolidList"/>
    <dgm:cxn modelId="{9CF461A9-3043-414C-A469-C7E554176458}" type="presParOf" srcId="{34E6AB95-A73D-428C-B2E9-37156510B22E}" destId="{0BEE37EA-C44B-4C10-AB3B-AFFA1A7A4E46}" srcOrd="1" destOrd="0" presId="urn:microsoft.com/office/officeart/2018/2/layout/IconVerticalSolidList"/>
    <dgm:cxn modelId="{323F19BC-6FF4-4355-97D0-03B24B5313B7}" type="presParOf" srcId="{34E6AB95-A73D-428C-B2E9-37156510B22E}" destId="{AE2DE8AE-FB71-4B07-8101-3C8A603235AB}" srcOrd="2" destOrd="0" presId="urn:microsoft.com/office/officeart/2018/2/layout/IconVerticalSolidList"/>
    <dgm:cxn modelId="{32E7D9B7-0DF3-48B7-8C42-9ED95DBA2847}" type="presParOf" srcId="{AE2DE8AE-FB71-4B07-8101-3C8A603235AB}" destId="{EB9282D4-970A-46C3-80F8-066CB42A98BE}" srcOrd="0" destOrd="0" presId="urn:microsoft.com/office/officeart/2018/2/layout/IconVerticalSolidList"/>
    <dgm:cxn modelId="{2B8DB664-F268-488E-B528-6E81D311FCBA}" type="presParOf" srcId="{AE2DE8AE-FB71-4B07-8101-3C8A603235AB}" destId="{B2E8BB33-E45C-4CFE-BB4E-11BEB7CDDEC6}" srcOrd="1" destOrd="0" presId="urn:microsoft.com/office/officeart/2018/2/layout/IconVerticalSolidList"/>
    <dgm:cxn modelId="{92227BFD-DF3A-42AD-A6F1-E4A1E81E15BD}" type="presParOf" srcId="{AE2DE8AE-FB71-4B07-8101-3C8A603235AB}" destId="{F18C7FE1-4CA9-446B-9887-99A44109544E}" srcOrd="2" destOrd="0" presId="urn:microsoft.com/office/officeart/2018/2/layout/IconVerticalSolidList"/>
    <dgm:cxn modelId="{CCF86590-8E37-466E-B198-E85B145E680B}" type="presParOf" srcId="{AE2DE8AE-FB71-4B07-8101-3C8A603235AB}" destId="{6396E73F-2FC9-46A4-9E01-D90E7EC8B457}" srcOrd="3" destOrd="0" presId="urn:microsoft.com/office/officeart/2018/2/layout/IconVerticalSolidList"/>
    <dgm:cxn modelId="{8903374C-C84D-42EA-AEAC-91595DBE83FB}" type="presParOf" srcId="{34E6AB95-A73D-428C-B2E9-37156510B22E}" destId="{02DD789D-6657-4F02-885C-1B381CF6A3A8}" srcOrd="3" destOrd="0" presId="urn:microsoft.com/office/officeart/2018/2/layout/IconVerticalSolidList"/>
    <dgm:cxn modelId="{746D48D3-0842-4E27-BE2B-1EC677016880}" type="presParOf" srcId="{34E6AB95-A73D-428C-B2E9-37156510B22E}" destId="{9497BFB3-579C-4F2C-8001-2C25F5F7AC20}" srcOrd="4" destOrd="0" presId="urn:microsoft.com/office/officeart/2018/2/layout/IconVerticalSolidList"/>
    <dgm:cxn modelId="{2CDC1111-7967-4E24-8093-A02D47055F93}" type="presParOf" srcId="{9497BFB3-579C-4F2C-8001-2C25F5F7AC20}" destId="{FA91844A-F208-4E0A-8C72-5DE5B704D6E8}" srcOrd="0" destOrd="0" presId="urn:microsoft.com/office/officeart/2018/2/layout/IconVerticalSolidList"/>
    <dgm:cxn modelId="{2B1AB45B-39A2-49C8-A442-1D6C3EA09218}" type="presParOf" srcId="{9497BFB3-579C-4F2C-8001-2C25F5F7AC20}" destId="{6FDA1F02-8EC8-4597-98E5-F66CD0D84927}" srcOrd="1" destOrd="0" presId="urn:microsoft.com/office/officeart/2018/2/layout/IconVerticalSolidList"/>
    <dgm:cxn modelId="{ABCE9835-CE4A-4715-A29F-695CF6D80C53}" type="presParOf" srcId="{9497BFB3-579C-4F2C-8001-2C25F5F7AC20}" destId="{358DD661-C0E9-47F7-B638-7D85327EAD49}" srcOrd="2" destOrd="0" presId="urn:microsoft.com/office/officeart/2018/2/layout/IconVerticalSolidList"/>
    <dgm:cxn modelId="{4387D2A6-D982-48F1-86E2-4460833BFFB4}" type="presParOf" srcId="{9497BFB3-579C-4F2C-8001-2C25F5F7AC20}" destId="{9A6092F2-31BE-4352-BF1D-0A5479DA7B9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4368F3-A095-4344-8369-A743D7CCC44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D419425-4F40-4B76-8A08-CE5A1C603ABA}">
      <dgm:prSet/>
      <dgm:spPr/>
      <dgm:t>
        <a:bodyPr/>
        <a:lstStyle/>
        <a:p>
          <a:r>
            <a:rPr lang="nb-NO"/>
            <a:t>Ikke lov å være fartsholder hvis du er i ferd med å bli tatt igjen med en runde, eller løpe ved siden av lagkamerat i stafett.</a:t>
          </a:r>
          <a:endParaRPr lang="en-US"/>
        </a:p>
      </dgm:t>
    </dgm:pt>
    <dgm:pt modelId="{2ED66FE2-E446-4E8D-9164-482DED476889}" type="parTrans" cxnId="{47321DC7-D4D7-4A4B-9D10-4530E9D93644}">
      <dgm:prSet/>
      <dgm:spPr/>
      <dgm:t>
        <a:bodyPr/>
        <a:lstStyle/>
        <a:p>
          <a:endParaRPr lang="en-US"/>
        </a:p>
      </dgm:t>
    </dgm:pt>
    <dgm:pt modelId="{4D7DD299-D2F5-418A-ACDF-A7C8994F4089}" type="sibTrans" cxnId="{47321DC7-D4D7-4A4B-9D10-4530E9D93644}">
      <dgm:prSet/>
      <dgm:spPr/>
      <dgm:t>
        <a:bodyPr/>
        <a:lstStyle/>
        <a:p>
          <a:endParaRPr lang="en-US"/>
        </a:p>
      </dgm:t>
    </dgm:pt>
    <dgm:pt modelId="{FA96C684-CE1D-4589-8FF8-40CF620BBC45}">
      <dgm:prSet/>
      <dgm:spPr/>
      <dgm:t>
        <a:bodyPr/>
        <a:lstStyle/>
        <a:p>
          <a:r>
            <a:rPr lang="nb-NO"/>
            <a:t>Ikke lov å gi mellomtider til løpere fra konkurranseområdet (inne på banen) uten tillatelse fra overdommer, og mellomtider skal i så fall bli gitt til alle løperne i feltet.</a:t>
          </a:r>
          <a:endParaRPr lang="en-US"/>
        </a:p>
      </dgm:t>
    </dgm:pt>
    <dgm:pt modelId="{620478ED-2F86-4ED5-B9DB-8941E721EAF4}" type="parTrans" cxnId="{5DA2987D-F88A-45D6-A519-5CECC24FD869}">
      <dgm:prSet/>
      <dgm:spPr/>
      <dgm:t>
        <a:bodyPr/>
        <a:lstStyle/>
        <a:p>
          <a:endParaRPr lang="en-US"/>
        </a:p>
      </dgm:t>
    </dgm:pt>
    <dgm:pt modelId="{59808BB4-61F8-454C-8226-A91C6607212C}" type="sibTrans" cxnId="{5DA2987D-F88A-45D6-A519-5CECC24FD869}">
      <dgm:prSet/>
      <dgm:spPr/>
      <dgm:t>
        <a:bodyPr/>
        <a:lstStyle/>
        <a:p>
          <a:endParaRPr lang="en-US"/>
        </a:p>
      </dgm:t>
    </dgm:pt>
    <dgm:pt modelId="{641AF93B-19C8-4C8A-B7A0-8C7743F0F310}">
      <dgm:prSet/>
      <dgm:spPr/>
      <dgm:t>
        <a:bodyPr/>
        <a:lstStyle/>
        <a:p>
          <a:r>
            <a:rPr lang="nb-NO">
              <a:solidFill>
                <a:schemeClr val="tx1"/>
              </a:solidFill>
            </a:rPr>
            <a:t>Overdommer kan advare eller fjerne enhver person (som f. eks. trenere og lagledere) fra konkurranseområdet (også oppvarmingsområdet, oppropsområdet og området som er avsatt til trenere) som opptrer på en usportslig eller ukorrekt måte eller som gir assistanse til utøvere.</a:t>
          </a:r>
          <a:endParaRPr lang="en-US">
            <a:solidFill>
              <a:schemeClr val="tx1"/>
            </a:solidFill>
          </a:endParaRPr>
        </a:p>
      </dgm:t>
    </dgm:pt>
    <dgm:pt modelId="{876CC065-E12B-4E79-A682-58FF00E0B11C}" type="parTrans" cxnId="{1A5FFE12-269D-4BBA-9EC5-A4C759A33E11}">
      <dgm:prSet/>
      <dgm:spPr/>
      <dgm:t>
        <a:bodyPr/>
        <a:lstStyle/>
        <a:p>
          <a:endParaRPr lang="en-US"/>
        </a:p>
      </dgm:t>
    </dgm:pt>
    <dgm:pt modelId="{ACD6766D-5F0F-40FC-9DBA-7D0F7556DD22}" type="sibTrans" cxnId="{1A5FFE12-269D-4BBA-9EC5-A4C759A33E11}">
      <dgm:prSet/>
      <dgm:spPr/>
      <dgm:t>
        <a:bodyPr/>
        <a:lstStyle/>
        <a:p>
          <a:endParaRPr lang="en-US"/>
        </a:p>
      </dgm:t>
    </dgm:pt>
    <dgm:pt modelId="{8A9D23C3-DBEC-4D9C-ABA4-D0F65FA7D982}" type="pres">
      <dgm:prSet presAssocID="{7C4368F3-A095-4344-8369-A743D7CCC448}" presName="root" presStyleCnt="0">
        <dgm:presLayoutVars>
          <dgm:dir/>
          <dgm:resizeHandles val="exact"/>
        </dgm:presLayoutVars>
      </dgm:prSet>
      <dgm:spPr/>
    </dgm:pt>
    <dgm:pt modelId="{3DE9E8D0-D1C7-40A3-9BE1-72A75346AE34}" type="pres">
      <dgm:prSet presAssocID="{2D419425-4F40-4B76-8A08-CE5A1C603ABA}" presName="compNode" presStyleCnt="0"/>
      <dgm:spPr/>
    </dgm:pt>
    <dgm:pt modelId="{5EF0F779-B091-4068-9C37-FA5A26D77DBD}" type="pres">
      <dgm:prSet presAssocID="{2D419425-4F40-4B76-8A08-CE5A1C603ABA}" presName="bgRect" presStyleLbl="bgShp" presStyleIdx="0" presStyleCnt="3"/>
      <dgm:spPr/>
    </dgm:pt>
    <dgm:pt modelId="{FCFC98E2-F64D-4F2F-98DC-D834FBCC7397}" type="pres">
      <dgm:prSet presAssocID="{2D419425-4F40-4B76-8A08-CE5A1C603ABA}"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rannmannskap"/>
        </a:ext>
      </dgm:extLst>
    </dgm:pt>
    <dgm:pt modelId="{6B7653A7-E5EC-4A25-B548-30811AEBF210}" type="pres">
      <dgm:prSet presAssocID="{2D419425-4F40-4B76-8A08-CE5A1C603ABA}" presName="spaceRect" presStyleCnt="0"/>
      <dgm:spPr/>
    </dgm:pt>
    <dgm:pt modelId="{9808EA3F-1B60-4FD1-99EC-54FFC6EB6DEB}" type="pres">
      <dgm:prSet presAssocID="{2D419425-4F40-4B76-8A08-CE5A1C603ABA}" presName="parTx" presStyleLbl="revTx" presStyleIdx="0" presStyleCnt="3">
        <dgm:presLayoutVars>
          <dgm:chMax val="0"/>
          <dgm:chPref val="0"/>
        </dgm:presLayoutVars>
      </dgm:prSet>
      <dgm:spPr/>
    </dgm:pt>
    <dgm:pt modelId="{10AEBAED-C839-443E-A917-DF68AA989D4A}" type="pres">
      <dgm:prSet presAssocID="{4D7DD299-D2F5-418A-ACDF-A7C8994F4089}" presName="sibTrans" presStyleCnt="0"/>
      <dgm:spPr/>
    </dgm:pt>
    <dgm:pt modelId="{99074044-3FD4-46B3-BEF6-0B4A7814ACBD}" type="pres">
      <dgm:prSet presAssocID="{FA96C684-CE1D-4589-8FF8-40CF620BBC45}" presName="compNode" presStyleCnt="0"/>
      <dgm:spPr/>
    </dgm:pt>
    <dgm:pt modelId="{A51287A2-7E47-43BA-A933-CCDB844D7D11}" type="pres">
      <dgm:prSet presAssocID="{FA96C684-CE1D-4589-8FF8-40CF620BBC45}" presName="bgRect" presStyleLbl="bgShp" presStyleIdx="1" presStyleCnt="3"/>
      <dgm:spPr/>
    </dgm:pt>
    <dgm:pt modelId="{CCE1F27F-A198-48B2-AFB7-9B8137141E3D}" type="pres">
      <dgm:prSet presAssocID="{FA96C684-CE1D-4589-8FF8-40CF620BBC45}"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ytskjema"/>
        </a:ext>
      </dgm:extLst>
    </dgm:pt>
    <dgm:pt modelId="{9AA59596-C3A9-4D10-BC1F-CFA99DEF400D}" type="pres">
      <dgm:prSet presAssocID="{FA96C684-CE1D-4589-8FF8-40CF620BBC45}" presName="spaceRect" presStyleCnt="0"/>
      <dgm:spPr/>
    </dgm:pt>
    <dgm:pt modelId="{EF9A3752-81F7-42B2-B328-B1D736B8B74C}" type="pres">
      <dgm:prSet presAssocID="{FA96C684-CE1D-4589-8FF8-40CF620BBC45}" presName="parTx" presStyleLbl="revTx" presStyleIdx="1" presStyleCnt="3">
        <dgm:presLayoutVars>
          <dgm:chMax val="0"/>
          <dgm:chPref val="0"/>
        </dgm:presLayoutVars>
      </dgm:prSet>
      <dgm:spPr/>
    </dgm:pt>
    <dgm:pt modelId="{D4006722-218F-4BB1-9FAB-DB135570E6F5}" type="pres">
      <dgm:prSet presAssocID="{59808BB4-61F8-454C-8226-A91C6607212C}" presName="sibTrans" presStyleCnt="0"/>
      <dgm:spPr/>
    </dgm:pt>
    <dgm:pt modelId="{3ACAD64C-B53D-489B-A060-BF63A0DDD457}" type="pres">
      <dgm:prSet presAssocID="{641AF93B-19C8-4C8A-B7A0-8C7743F0F310}" presName="compNode" presStyleCnt="0"/>
      <dgm:spPr/>
    </dgm:pt>
    <dgm:pt modelId="{8FDF92B4-5441-4545-9FF6-5C1051AFF59C}" type="pres">
      <dgm:prSet presAssocID="{641AF93B-19C8-4C8A-B7A0-8C7743F0F310}" presName="bgRect" presStyleLbl="bgShp" presStyleIdx="2" presStyleCnt="3"/>
      <dgm:spPr/>
    </dgm:pt>
    <dgm:pt modelId="{5C9E7E25-D763-4269-8B42-DE29E9E82A7D}" type="pres">
      <dgm:prSet presAssocID="{641AF93B-19C8-4C8A-B7A0-8C7743F0F310}"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Klasserom"/>
        </a:ext>
      </dgm:extLst>
    </dgm:pt>
    <dgm:pt modelId="{F1838738-F1A5-4AB1-97F9-B04A5AB3BB1D}" type="pres">
      <dgm:prSet presAssocID="{641AF93B-19C8-4C8A-B7A0-8C7743F0F310}" presName="spaceRect" presStyleCnt="0"/>
      <dgm:spPr/>
    </dgm:pt>
    <dgm:pt modelId="{BEB6F07C-44F0-456B-AC58-9F0A26436639}" type="pres">
      <dgm:prSet presAssocID="{641AF93B-19C8-4C8A-B7A0-8C7743F0F310}" presName="parTx" presStyleLbl="revTx" presStyleIdx="2" presStyleCnt="3">
        <dgm:presLayoutVars>
          <dgm:chMax val="0"/>
          <dgm:chPref val="0"/>
        </dgm:presLayoutVars>
      </dgm:prSet>
      <dgm:spPr/>
    </dgm:pt>
  </dgm:ptLst>
  <dgm:cxnLst>
    <dgm:cxn modelId="{9D4F4C00-D772-4AA7-B7ED-EFDECF330AFE}" type="presOf" srcId="{FA96C684-CE1D-4589-8FF8-40CF620BBC45}" destId="{EF9A3752-81F7-42B2-B328-B1D736B8B74C}" srcOrd="0" destOrd="0" presId="urn:microsoft.com/office/officeart/2018/2/layout/IconVerticalSolidList"/>
    <dgm:cxn modelId="{1A5FFE12-269D-4BBA-9EC5-A4C759A33E11}" srcId="{7C4368F3-A095-4344-8369-A743D7CCC448}" destId="{641AF93B-19C8-4C8A-B7A0-8C7743F0F310}" srcOrd="2" destOrd="0" parTransId="{876CC065-E12B-4E79-A682-58FF00E0B11C}" sibTransId="{ACD6766D-5F0F-40FC-9DBA-7D0F7556DD22}"/>
    <dgm:cxn modelId="{463EC44D-B435-40C0-96C6-44BD19196E20}" type="presOf" srcId="{7C4368F3-A095-4344-8369-A743D7CCC448}" destId="{8A9D23C3-DBEC-4D9C-ABA4-D0F65FA7D982}" srcOrd="0" destOrd="0" presId="urn:microsoft.com/office/officeart/2018/2/layout/IconVerticalSolidList"/>
    <dgm:cxn modelId="{5DA2987D-F88A-45D6-A519-5CECC24FD869}" srcId="{7C4368F3-A095-4344-8369-A743D7CCC448}" destId="{FA96C684-CE1D-4589-8FF8-40CF620BBC45}" srcOrd="1" destOrd="0" parTransId="{620478ED-2F86-4ED5-B9DB-8941E721EAF4}" sibTransId="{59808BB4-61F8-454C-8226-A91C6607212C}"/>
    <dgm:cxn modelId="{33505E96-D4F0-4861-80B9-46C7A91EF2B1}" type="presOf" srcId="{2D419425-4F40-4B76-8A08-CE5A1C603ABA}" destId="{9808EA3F-1B60-4FD1-99EC-54FFC6EB6DEB}" srcOrd="0" destOrd="0" presId="urn:microsoft.com/office/officeart/2018/2/layout/IconVerticalSolidList"/>
    <dgm:cxn modelId="{47321DC7-D4D7-4A4B-9D10-4530E9D93644}" srcId="{7C4368F3-A095-4344-8369-A743D7CCC448}" destId="{2D419425-4F40-4B76-8A08-CE5A1C603ABA}" srcOrd="0" destOrd="0" parTransId="{2ED66FE2-E446-4E8D-9164-482DED476889}" sibTransId="{4D7DD299-D2F5-418A-ACDF-A7C8994F4089}"/>
    <dgm:cxn modelId="{817632E3-A8B3-4C36-AECC-987A8B798DE6}" type="presOf" srcId="{641AF93B-19C8-4C8A-B7A0-8C7743F0F310}" destId="{BEB6F07C-44F0-456B-AC58-9F0A26436639}" srcOrd="0" destOrd="0" presId="urn:microsoft.com/office/officeart/2018/2/layout/IconVerticalSolidList"/>
    <dgm:cxn modelId="{E74E2D36-16CD-47BC-99A9-C517E7FAFE84}" type="presParOf" srcId="{8A9D23C3-DBEC-4D9C-ABA4-D0F65FA7D982}" destId="{3DE9E8D0-D1C7-40A3-9BE1-72A75346AE34}" srcOrd="0" destOrd="0" presId="urn:microsoft.com/office/officeart/2018/2/layout/IconVerticalSolidList"/>
    <dgm:cxn modelId="{5D945954-5707-4DF5-949A-FEA669500490}" type="presParOf" srcId="{3DE9E8D0-D1C7-40A3-9BE1-72A75346AE34}" destId="{5EF0F779-B091-4068-9C37-FA5A26D77DBD}" srcOrd="0" destOrd="0" presId="urn:microsoft.com/office/officeart/2018/2/layout/IconVerticalSolidList"/>
    <dgm:cxn modelId="{D1AEA058-01D9-434D-86B3-FABF2F8F6B48}" type="presParOf" srcId="{3DE9E8D0-D1C7-40A3-9BE1-72A75346AE34}" destId="{FCFC98E2-F64D-4F2F-98DC-D834FBCC7397}" srcOrd="1" destOrd="0" presId="urn:microsoft.com/office/officeart/2018/2/layout/IconVerticalSolidList"/>
    <dgm:cxn modelId="{A31B90ED-BD9D-44F2-9C6D-4D0DFFCF2ABF}" type="presParOf" srcId="{3DE9E8D0-D1C7-40A3-9BE1-72A75346AE34}" destId="{6B7653A7-E5EC-4A25-B548-30811AEBF210}" srcOrd="2" destOrd="0" presId="urn:microsoft.com/office/officeart/2018/2/layout/IconVerticalSolidList"/>
    <dgm:cxn modelId="{30EC4A49-651A-4592-9C33-CF1D5B075CC0}" type="presParOf" srcId="{3DE9E8D0-D1C7-40A3-9BE1-72A75346AE34}" destId="{9808EA3F-1B60-4FD1-99EC-54FFC6EB6DEB}" srcOrd="3" destOrd="0" presId="urn:microsoft.com/office/officeart/2018/2/layout/IconVerticalSolidList"/>
    <dgm:cxn modelId="{EE0F9F94-DB4E-46B7-A25A-CE548F22B4E8}" type="presParOf" srcId="{8A9D23C3-DBEC-4D9C-ABA4-D0F65FA7D982}" destId="{10AEBAED-C839-443E-A917-DF68AA989D4A}" srcOrd="1" destOrd="0" presId="urn:microsoft.com/office/officeart/2018/2/layout/IconVerticalSolidList"/>
    <dgm:cxn modelId="{BAFAF3A0-02AB-4671-9153-CA97C8530C72}" type="presParOf" srcId="{8A9D23C3-DBEC-4D9C-ABA4-D0F65FA7D982}" destId="{99074044-3FD4-46B3-BEF6-0B4A7814ACBD}" srcOrd="2" destOrd="0" presId="urn:microsoft.com/office/officeart/2018/2/layout/IconVerticalSolidList"/>
    <dgm:cxn modelId="{8CB1E59E-D4CE-4A38-9527-A3EFC25FF552}" type="presParOf" srcId="{99074044-3FD4-46B3-BEF6-0B4A7814ACBD}" destId="{A51287A2-7E47-43BA-A933-CCDB844D7D11}" srcOrd="0" destOrd="0" presId="urn:microsoft.com/office/officeart/2018/2/layout/IconVerticalSolidList"/>
    <dgm:cxn modelId="{98A249BA-23E5-428B-9FB4-D1EB2C23577A}" type="presParOf" srcId="{99074044-3FD4-46B3-BEF6-0B4A7814ACBD}" destId="{CCE1F27F-A198-48B2-AFB7-9B8137141E3D}" srcOrd="1" destOrd="0" presId="urn:microsoft.com/office/officeart/2018/2/layout/IconVerticalSolidList"/>
    <dgm:cxn modelId="{11885EC3-A655-4FFE-9BFF-20B28D30FC11}" type="presParOf" srcId="{99074044-3FD4-46B3-BEF6-0B4A7814ACBD}" destId="{9AA59596-C3A9-4D10-BC1F-CFA99DEF400D}" srcOrd="2" destOrd="0" presId="urn:microsoft.com/office/officeart/2018/2/layout/IconVerticalSolidList"/>
    <dgm:cxn modelId="{CA7FDAA2-9B10-4556-8B88-B291E5FD31B6}" type="presParOf" srcId="{99074044-3FD4-46B3-BEF6-0B4A7814ACBD}" destId="{EF9A3752-81F7-42B2-B328-B1D736B8B74C}" srcOrd="3" destOrd="0" presId="urn:microsoft.com/office/officeart/2018/2/layout/IconVerticalSolidList"/>
    <dgm:cxn modelId="{A60BB8BA-BB0A-41E5-92D7-B0C088C6AD3E}" type="presParOf" srcId="{8A9D23C3-DBEC-4D9C-ABA4-D0F65FA7D982}" destId="{D4006722-218F-4BB1-9FAB-DB135570E6F5}" srcOrd="3" destOrd="0" presId="urn:microsoft.com/office/officeart/2018/2/layout/IconVerticalSolidList"/>
    <dgm:cxn modelId="{F289BEB8-BE1B-4B62-B826-901AA9937325}" type="presParOf" srcId="{8A9D23C3-DBEC-4D9C-ABA4-D0F65FA7D982}" destId="{3ACAD64C-B53D-489B-A060-BF63A0DDD457}" srcOrd="4" destOrd="0" presId="urn:microsoft.com/office/officeart/2018/2/layout/IconVerticalSolidList"/>
    <dgm:cxn modelId="{3B95465E-75B6-4ABC-B7DE-06D14F5907DF}" type="presParOf" srcId="{3ACAD64C-B53D-489B-A060-BF63A0DDD457}" destId="{8FDF92B4-5441-4545-9FF6-5C1051AFF59C}" srcOrd="0" destOrd="0" presId="urn:microsoft.com/office/officeart/2018/2/layout/IconVerticalSolidList"/>
    <dgm:cxn modelId="{343614AB-281B-48F4-9F8A-AE0EE9F16611}" type="presParOf" srcId="{3ACAD64C-B53D-489B-A060-BF63A0DDD457}" destId="{5C9E7E25-D763-4269-8B42-DE29E9E82A7D}" srcOrd="1" destOrd="0" presId="urn:microsoft.com/office/officeart/2018/2/layout/IconVerticalSolidList"/>
    <dgm:cxn modelId="{6C3EACF2-3800-4547-AC2E-1AA7AFD5DABB}" type="presParOf" srcId="{3ACAD64C-B53D-489B-A060-BF63A0DDD457}" destId="{F1838738-F1A5-4AB1-97F9-B04A5AB3BB1D}" srcOrd="2" destOrd="0" presId="urn:microsoft.com/office/officeart/2018/2/layout/IconVerticalSolidList"/>
    <dgm:cxn modelId="{75E6A013-4EF9-4D99-941C-386A1D8581B9}" type="presParOf" srcId="{3ACAD64C-B53D-489B-A060-BF63A0DDD457}" destId="{BEB6F07C-44F0-456B-AC58-9F0A2643663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C6BBC6-1211-4332-BE10-93186AAD2717}"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C4B4AAED-CD26-4B33-99DB-6A53F19CBF22}">
      <dgm:prSet/>
      <dgm:spPr/>
      <dgm:t>
        <a:bodyPr/>
        <a:lstStyle/>
        <a:p>
          <a:r>
            <a:rPr lang="nb-NO"/>
            <a:t>Overdommer kan gi en utøver som har opptrådt usportslig eller upassende advarsel eller diskvalifikasjon.</a:t>
          </a:r>
          <a:endParaRPr lang="en-US"/>
        </a:p>
      </dgm:t>
    </dgm:pt>
    <dgm:pt modelId="{26B4ED6C-006C-4E3B-A673-5D1BD94A600F}" type="parTrans" cxnId="{15C7113B-4948-4A24-98BB-77F7A4188F5B}">
      <dgm:prSet/>
      <dgm:spPr/>
      <dgm:t>
        <a:bodyPr/>
        <a:lstStyle/>
        <a:p>
          <a:endParaRPr lang="en-US"/>
        </a:p>
      </dgm:t>
    </dgm:pt>
    <dgm:pt modelId="{5AAA153A-ADB6-433D-BC5C-0DF494B2B78C}" type="sibTrans" cxnId="{15C7113B-4948-4A24-98BB-77F7A4188F5B}">
      <dgm:prSet/>
      <dgm:spPr/>
      <dgm:t>
        <a:bodyPr/>
        <a:lstStyle/>
        <a:p>
          <a:endParaRPr lang="en-US"/>
        </a:p>
      </dgm:t>
    </dgm:pt>
    <dgm:pt modelId="{C6AE24E0-307D-415E-9DF9-204602A5E92A}">
      <dgm:prSet/>
      <dgm:spPr/>
      <dgm:t>
        <a:bodyPr/>
        <a:lstStyle/>
        <a:p>
          <a:pPr rtl="0"/>
          <a:r>
            <a:rPr lang="nb-NO"/>
            <a:t>Advarsel gis ved at overdommer </a:t>
          </a:r>
          <a:r>
            <a:rPr lang="nb-NO">
              <a:latin typeface="Aptos Display" panose="02110004020202020204"/>
            </a:rPr>
            <a:t>gir muntlig advarsel eller viser</a:t>
          </a:r>
          <a:r>
            <a:rPr lang="nb-NO"/>
            <a:t> utøveren gult kort.</a:t>
          </a:r>
          <a:endParaRPr lang="en-US"/>
        </a:p>
      </dgm:t>
    </dgm:pt>
    <dgm:pt modelId="{9AD3D4BB-8A3E-4ED8-81DF-5ED70E9C4402}" type="parTrans" cxnId="{A9DE5327-B7C4-45DA-945A-693D585CDD27}">
      <dgm:prSet/>
      <dgm:spPr/>
      <dgm:t>
        <a:bodyPr/>
        <a:lstStyle/>
        <a:p>
          <a:endParaRPr lang="en-US"/>
        </a:p>
      </dgm:t>
    </dgm:pt>
    <dgm:pt modelId="{E0A4A934-935E-44D3-8210-A9ABD04CDE59}" type="sibTrans" cxnId="{A9DE5327-B7C4-45DA-945A-693D585CDD27}">
      <dgm:prSet/>
      <dgm:spPr/>
      <dgm:t>
        <a:bodyPr/>
        <a:lstStyle/>
        <a:p>
          <a:endParaRPr lang="en-US"/>
        </a:p>
      </dgm:t>
    </dgm:pt>
    <dgm:pt modelId="{184D88D7-F3ED-4169-9512-7BBA754D9762}">
      <dgm:prSet/>
      <dgm:spPr/>
      <dgm:t>
        <a:bodyPr/>
        <a:lstStyle/>
        <a:p>
          <a:r>
            <a:rPr lang="nb-NO"/>
            <a:t>Diskvalifikasjon – utelukkelse fra øvelsen og eventuelt også fra resten av stevnet – gis ved at overdommer viser utøver rødt kort. </a:t>
          </a:r>
          <a:endParaRPr lang="en-US"/>
        </a:p>
      </dgm:t>
    </dgm:pt>
    <dgm:pt modelId="{BB7B450B-EBEB-4D03-B4B5-3375BF275651}" type="parTrans" cxnId="{77A35318-05CE-4DF1-A1EB-2C86B0CF360F}">
      <dgm:prSet/>
      <dgm:spPr/>
      <dgm:t>
        <a:bodyPr/>
        <a:lstStyle/>
        <a:p>
          <a:endParaRPr lang="en-US"/>
        </a:p>
      </dgm:t>
    </dgm:pt>
    <dgm:pt modelId="{646DAD38-22AE-4F75-B404-7474C8849AB9}" type="sibTrans" cxnId="{77A35318-05CE-4DF1-A1EB-2C86B0CF360F}">
      <dgm:prSet/>
      <dgm:spPr/>
      <dgm:t>
        <a:bodyPr/>
        <a:lstStyle/>
        <a:p>
          <a:endParaRPr lang="en-US"/>
        </a:p>
      </dgm:t>
    </dgm:pt>
    <dgm:pt modelId="{929ABCE3-931D-4913-918A-40ADCD02F198}">
      <dgm:prSet/>
      <dgm:spPr/>
      <dgm:t>
        <a:bodyPr/>
        <a:lstStyle/>
        <a:p>
          <a:r>
            <a:rPr lang="nb-NO"/>
            <a:t>Det vises rødt/svart kort hvis utøver blir diskvalifisert som følge av tyvstart</a:t>
          </a:r>
          <a:endParaRPr lang="en-US"/>
        </a:p>
      </dgm:t>
    </dgm:pt>
    <dgm:pt modelId="{C387CB0A-39EA-44FB-8A2C-3A20B89B3F79}" type="parTrans" cxnId="{FB53A7BA-2126-4729-BAE6-64F8B46DF727}">
      <dgm:prSet/>
      <dgm:spPr/>
      <dgm:t>
        <a:bodyPr/>
        <a:lstStyle/>
        <a:p>
          <a:endParaRPr lang="en-US"/>
        </a:p>
      </dgm:t>
    </dgm:pt>
    <dgm:pt modelId="{A1673007-DB12-4054-B77C-3BC7A1DA4F4C}" type="sibTrans" cxnId="{FB53A7BA-2126-4729-BAE6-64F8B46DF727}">
      <dgm:prSet/>
      <dgm:spPr/>
      <dgm:t>
        <a:bodyPr/>
        <a:lstStyle/>
        <a:p>
          <a:endParaRPr lang="en-US"/>
        </a:p>
      </dgm:t>
    </dgm:pt>
    <dgm:pt modelId="{96D47408-970B-4D8D-A837-5BCC81541268}">
      <dgm:prSet/>
      <dgm:spPr/>
      <dgm:t>
        <a:bodyPr/>
        <a:lstStyle/>
        <a:p>
          <a:r>
            <a:rPr lang="nb-NO"/>
            <a:t>Ugyldig resultat er ikke diskvalifikasjon!</a:t>
          </a:r>
          <a:endParaRPr lang="en-US"/>
        </a:p>
      </dgm:t>
    </dgm:pt>
    <dgm:pt modelId="{ABC31D20-9C95-4E30-8F13-E56525E66CA1}" type="parTrans" cxnId="{255EE2F4-F10A-4162-B373-B24C55EAC519}">
      <dgm:prSet/>
      <dgm:spPr/>
      <dgm:t>
        <a:bodyPr/>
        <a:lstStyle/>
        <a:p>
          <a:endParaRPr lang="en-US"/>
        </a:p>
      </dgm:t>
    </dgm:pt>
    <dgm:pt modelId="{A6E64B8D-936E-4421-813A-1FFD00F3F86B}" type="sibTrans" cxnId="{255EE2F4-F10A-4162-B373-B24C55EAC519}">
      <dgm:prSet/>
      <dgm:spPr/>
      <dgm:t>
        <a:bodyPr/>
        <a:lstStyle/>
        <a:p>
          <a:endParaRPr lang="en-US"/>
        </a:p>
      </dgm:t>
    </dgm:pt>
    <dgm:pt modelId="{6A829529-7A9E-E244-8BCE-4A0E543E4F15}" type="pres">
      <dgm:prSet presAssocID="{3CC6BBC6-1211-4332-BE10-93186AAD2717}" presName="vert0" presStyleCnt="0">
        <dgm:presLayoutVars>
          <dgm:dir/>
          <dgm:animOne val="branch"/>
          <dgm:animLvl val="lvl"/>
        </dgm:presLayoutVars>
      </dgm:prSet>
      <dgm:spPr/>
    </dgm:pt>
    <dgm:pt modelId="{A00FA460-866C-D54D-9502-2DA8E0721230}" type="pres">
      <dgm:prSet presAssocID="{C4B4AAED-CD26-4B33-99DB-6A53F19CBF22}" presName="thickLine" presStyleLbl="alignNode1" presStyleIdx="0" presStyleCnt="5"/>
      <dgm:spPr/>
    </dgm:pt>
    <dgm:pt modelId="{063C29EB-3CD3-9248-B337-01DF30FF5A1A}" type="pres">
      <dgm:prSet presAssocID="{C4B4AAED-CD26-4B33-99DB-6A53F19CBF22}" presName="horz1" presStyleCnt="0"/>
      <dgm:spPr/>
    </dgm:pt>
    <dgm:pt modelId="{43492D23-4F43-F540-B962-3597FD643BEF}" type="pres">
      <dgm:prSet presAssocID="{C4B4AAED-CD26-4B33-99DB-6A53F19CBF22}" presName="tx1" presStyleLbl="revTx" presStyleIdx="0" presStyleCnt="5"/>
      <dgm:spPr/>
    </dgm:pt>
    <dgm:pt modelId="{AEBDD15E-45D0-B24E-9C13-2783BF313762}" type="pres">
      <dgm:prSet presAssocID="{C4B4AAED-CD26-4B33-99DB-6A53F19CBF22}" presName="vert1" presStyleCnt="0"/>
      <dgm:spPr/>
    </dgm:pt>
    <dgm:pt modelId="{1B9C709D-AC2B-854A-9642-F455F5925C86}" type="pres">
      <dgm:prSet presAssocID="{C6AE24E0-307D-415E-9DF9-204602A5E92A}" presName="thickLine" presStyleLbl="alignNode1" presStyleIdx="1" presStyleCnt="5"/>
      <dgm:spPr/>
    </dgm:pt>
    <dgm:pt modelId="{43C03AAF-67B1-4545-B9A7-FCB72297C98E}" type="pres">
      <dgm:prSet presAssocID="{C6AE24E0-307D-415E-9DF9-204602A5E92A}" presName="horz1" presStyleCnt="0"/>
      <dgm:spPr/>
    </dgm:pt>
    <dgm:pt modelId="{61FE405B-6DB9-074A-B48E-E3D333466BE7}" type="pres">
      <dgm:prSet presAssocID="{C6AE24E0-307D-415E-9DF9-204602A5E92A}" presName="tx1" presStyleLbl="revTx" presStyleIdx="1" presStyleCnt="5"/>
      <dgm:spPr/>
    </dgm:pt>
    <dgm:pt modelId="{61987B8B-642F-A54C-94E1-7EE0B5C21A5E}" type="pres">
      <dgm:prSet presAssocID="{C6AE24E0-307D-415E-9DF9-204602A5E92A}" presName="vert1" presStyleCnt="0"/>
      <dgm:spPr/>
    </dgm:pt>
    <dgm:pt modelId="{778D9626-A00C-3446-966D-C12E3C7DE216}" type="pres">
      <dgm:prSet presAssocID="{184D88D7-F3ED-4169-9512-7BBA754D9762}" presName="thickLine" presStyleLbl="alignNode1" presStyleIdx="2" presStyleCnt="5"/>
      <dgm:spPr/>
    </dgm:pt>
    <dgm:pt modelId="{13479011-E543-8748-8B73-FFF77687D680}" type="pres">
      <dgm:prSet presAssocID="{184D88D7-F3ED-4169-9512-7BBA754D9762}" presName="horz1" presStyleCnt="0"/>
      <dgm:spPr/>
    </dgm:pt>
    <dgm:pt modelId="{7BF1099E-2762-1B43-B011-59B8869AB438}" type="pres">
      <dgm:prSet presAssocID="{184D88D7-F3ED-4169-9512-7BBA754D9762}" presName="tx1" presStyleLbl="revTx" presStyleIdx="2" presStyleCnt="5"/>
      <dgm:spPr/>
    </dgm:pt>
    <dgm:pt modelId="{758E838C-06B4-F347-8EC7-46DC5112C5D5}" type="pres">
      <dgm:prSet presAssocID="{184D88D7-F3ED-4169-9512-7BBA754D9762}" presName="vert1" presStyleCnt="0"/>
      <dgm:spPr/>
    </dgm:pt>
    <dgm:pt modelId="{A426C27C-92AE-3744-817D-8A319A80F65C}" type="pres">
      <dgm:prSet presAssocID="{929ABCE3-931D-4913-918A-40ADCD02F198}" presName="thickLine" presStyleLbl="alignNode1" presStyleIdx="3" presStyleCnt="5"/>
      <dgm:spPr/>
    </dgm:pt>
    <dgm:pt modelId="{AB0C5CD0-05F3-DA40-B9AF-4886E04BC8E0}" type="pres">
      <dgm:prSet presAssocID="{929ABCE3-931D-4913-918A-40ADCD02F198}" presName="horz1" presStyleCnt="0"/>
      <dgm:spPr/>
    </dgm:pt>
    <dgm:pt modelId="{6D955EE8-E8A0-B445-9AD3-F192C8E3B87B}" type="pres">
      <dgm:prSet presAssocID="{929ABCE3-931D-4913-918A-40ADCD02F198}" presName="tx1" presStyleLbl="revTx" presStyleIdx="3" presStyleCnt="5"/>
      <dgm:spPr/>
    </dgm:pt>
    <dgm:pt modelId="{94EC33C4-3A65-9445-A7B4-53A557AF4739}" type="pres">
      <dgm:prSet presAssocID="{929ABCE3-931D-4913-918A-40ADCD02F198}" presName="vert1" presStyleCnt="0"/>
      <dgm:spPr/>
    </dgm:pt>
    <dgm:pt modelId="{61EBB14A-4C20-724A-BECC-E1AB9501A688}" type="pres">
      <dgm:prSet presAssocID="{96D47408-970B-4D8D-A837-5BCC81541268}" presName="thickLine" presStyleLbl="alignNode1" presStyleIdx="4" presStyleCnt="5"/>
      <dgm:spPr/>
    </dgm:pt>
    <dgm:pt modelId="{C1BA273E-28EA-2747-BCC2-52DE3C6AF2FF}" type="pres">
      <dgm:prSet presAssocID="{96D47408-970B-4D8D-A837-5BCC81541268}" presName="horz1" presStyleCnt="0"/>
      <dgm:spPr/>
    </dgm:pt>
    <dgm:pt modelId="{0B53F751-D68E-904C-8630-EA9BD929CD3D}" type="pres">
      <dgm:prSet presAssocID="{96D47408-970B-4D8D-A837-5BCC81541268}" presName="tx1" presStyleLbl="revTx" presStyleIdx="4" presStyleCnt="5"/>
      <dgm:spPr/>
    </dgm:pt>
    <dgm:pt modelId="{0B9DE3CE-C814-554D-995F-E4C8F36F85C8}" type="pres">
      <dgm:prSet presAssocID="{96D47408-970B-4D8D-A837-5BCC81541268}" presName="vert1" presStyleCnt="0"/>
      <dgm:spPr/>
    </dgm:pt>
  </dgm:ptLst>
  <dgm:cxnLst>
    <dgm:cxn modelId="{77A35318-05CE-4DF1-A1EB-2C86B0CF360F}" srcId="{3CC6BBC6-1211-4332-BE10-93186AAD2717}" destId="{184D88D7-F3ED-4169-9512-7BBA754D9762}" srcOrd="2" destOrd="0" parTransId="{BB7B450B-EBEB-4D03-B4B5-3375BF275651}" sibTransId="{646DAD38-22AE-4F75-B404-7474C8849AB9}"/>
    <dgm:cxn modelId="{A9DE5327-B7C4-45DA-945A-693D585CDD27}" srcId="{3CC6BBC6-1211-4332-BE10-93186AAD2717}" destId="{C6AE24E0-307D-415E-9DF9-204602A5E92A}" srcOrd="1" destOrd="0" parTransId="{9AD3D4BB-8A3E-4ED8-81DF-5ED70E9C4402}" sibTransId="{E0A4A934-935E-44D3-8210-A9ABD04CDE59}"/>
    <dgm:cxn modelId="{F083FC31-AA10-4448-828B-C6F97CFAA9FC}" type="presOf" srcId="{C4B4AAED-CD26-4B33-99DB-6A53F19CBF22}" destId="{43492D23-4F43-F540-B962-3597FD643BEF}" srcOrd="0" destOrd="0" presId="urn:microsoft.com/office/officeart/2008/layout/LinedList"/>
    <dgm:cxn modelId="{15C7113B-4948-4A24-98BB-77F7A4188F5B}" srcId="{3CC6BBC6-1211-4332-BE10-93186AAD2717}" destId="{C4B4AAED-CD26-4B33-99DB-6A53F19CBF22}" srcOrd="0" destOrd="0" parTransId="{26B4ED6C-006C-4E3B-A673-5D1BD94A600F}" sibTransId="{5AAA153A-ADB6-433D-BC5C-0DF494B2B78C}"/>
    <dgm:cxn modelId="{FB53A7BA-2126-4729-BAE6-64F8B46DF727}" srcId="{3CC6BBC6-1211-4332-BE10-93186AAD2717}" destId="{929ABCE3-931D-4913-918A-40ADCD02F198}" srcOrd="3" destOrd="0" parTransId="{C387CB0A-39EA-44FB-8A2C-3A20B89B3F79}" sibTransId="{A1673007-DB12-4054-B77C-3BC7A1DA4F4C}"/>
    <dgm:cxn modelId="{64B19BC5-8C3B-1A44-AA7D-462AEE207622}" type="presOf" srcId="{96D47408-970B-4D8D-A837-5BCC81541268}" destId="{0B53F751-D68E-904C-8630-EA9BD929CD3D}" srcOrd="0" destOrd="0" presId="urn:microsoft.com/office/officeart/2008/layout/LinedList"/>
    <dgm:cxn modelId="{4F82D2CC-5401-994C-9F63-FD97A47E26D2}" type="presOf" srcId="{C6AE24E0-307D-415E-9DF9-204602A5E92A}" destId="{61FE405B-6DB9-074A-B48E-E3D333466BE7}" srcOrd="0" destOrd="0" presId="urn:microsoft.com/office/officeart/2008/layout/LinedList"/>
    <dgm:cxn modelId="{164471DE-F321-704E-81A7-8A02FF8364BC}" type="presOf" srcId="{3CC6BBC6-1211-4332-BE10-93186AAD2717}" destId="{6A829529-7A9E-E244-8BCE-4A0E543E4F15}" srcOrd="0" destOrd="0" presId="urn:microsoft.com/office/officeart/2008/layout/LinedList"/>
    <dgm:cxn modelId="{8D63B8EF-E68E-E040-88F6-2B23FD4B8C3E}" type="presOf" srcId="{929ABCE3-931D-4913-918A-40ADCD02F198}" destId="{6D955EE8-E8A0-B445-9AD3-F192C8E3B87B}" srcOrd="0" destOrd="0" presId="urn:microsoft.com/office/officeart/2008/layout/LinedList"/>
    <dgm:cxn modelId="{255EE2F4-F10A-4162-B373-B24C55EAC519}" srcId="{3CC6BBC6-1211-4332-BE10-93186AAD2717}" destId="{96D47408-970B-4D8D-A837-5BCC81541268}" srcOrd="4" destOrd="0" parTransId="{ABC31D20-9C95-4E30-8F13-E56525E66CA1}" sibTransId="{A6E64B8D-936E-4421-813A-1FFD00F3F86B}"/>
    <dgm:cxn modelId="{607526F8-5AE0-A84E-BE1F-CEEA6E20DD76}" type="presOf" srcId="{184D88D7-F3ED-4169-9512-7BBA754D9762}" destId="{7BF1099E-2762-1B43-B011-59B8869AB438}" srcOrd="0" destOrd="0" presId="urn:microsoft.com/office/officeart/2008/layout/LinedList"/>
    <dgm:cxn modelId="{09264285-42FC-9B4B-8ACD-3C00DCFFC490}" type="presParOf" srcId="{6A829529-7A9E-E244-8BCE-4A0E543E4F15}" destId="{A00FA460-866C-D54D-9502-2DA8E0721230}" srcOrd="0" destOrd="0" presId="urn:microsoft.com/office/officeart/2008/layout/LinedList"/>
    <dgm:cxn modelId="{23D0A696-F82F-6843-9124-8C63BC3FF26E}" type="presParOf" srcId="{6A829529-7A9E-E244-8BCE-4A0E543E4F15}" destId="{063C29EB-3CD3-9248-B337-01DF30FF5A1A}" srcOrd="1" destOrd="0" presId="urn:microsoft.com/office/officeart/2008/layout/LinedList"/>
    <dgm:cxn modelId="{7AD97053-52C2-E241-A59D-683E3BD670B0}" type="presParOf" srcId="{063C29EB-3CD3-9248-B337-01DF30FF5A1A}" destId="{43492D23-4F43-F540-B962-3597FD643BEF}" srcOrd="0" destOrd="0" presId="urn:microsoft.com/office/officeart/2008/layout/LinedList"/>
    <dgm:cxn modelId="{FE4CF5CF-4E14-8E48-B04B-9F353F063E02}" type="presParOf" srcId="{063C29EB-3CD3-9248-B337-01DF30FF5A1A}" destId="{AEBDD15E-45D0-B24E-9C13-2783BF313762}" srcOrd="1" destOrd="0" presId="urn:microsoft.com/office/officeart/2008/layout/LinedList"/>
    <dgm:cxn modelId="{9BB426CE-E5C9-2842-A70D-27FD738D6319}" type="presParOf" srcId="{6A829529-7A9E-E244-8BCE-4A0E543E4F15}" destId="{1B9C709D-AC2B-854A-9642-F455F5925C86}" srcOrd="2" destOrd="0" presId="urn:microsoft.com/office/officeart/2008/layout/LinedList"/>
    <dgm:cxn modelId="{0175817A-5D0F-E44C-A8A8-4C17FAA20E7F}" type="presParOf" srcId="{6A829529-7A9E-E244-8BCE-4A0E543E4F15}" destId="{43C03AAF-67B1-4545-B9A7-FCB72297C98E}" srcOrd="3" destOrd="0" presId="urn:microsoft.com/office/officeart/2008/layout/LinedList"/>
    <dgm:cxn modelId="{B45702F8-56C1-8844-9450-D0596B2B2BA1}" type="presParOf" srcId="{43C03AAF-67B1-4545-B9A7-FCB72297C98E}" destId="{61FE405B-6DB9-074A-B48E-E3D333466BE7}" srcOrd="0" destOrd="0" presId="urn:microsoft.com/office/officeart/2008/layout/LinedList"/>
    <dgm:cxn modelId="{3A282EDA-52C9-7A4F-87E0-8CB66D44F89D}" type="presParOf" srcId="{43C03AAF-67B1-4545-B9A7-FCB72297C98E}" destId="{61987B8B-642F-A54C-94E1-7EE0B5C21A5E}" srcOrd="1" destOrd="0" presId="urn:microsoft.com/office/officeart/2008/layout/LinedList"/>
    <dgm:cxn modelId="{6DFDA1BE-84EF-1348-8204-10C7FD429B00}" type="presParOf" srcId="{6A829529-7A9E-E244-8BCE-4A0E543E4F15}" destId="{778D9626-A00C-3446-966D-C12E3C7DE216}" srcOrd="4" destOrd="0" presId="urn:microsoft.com/office/officeart/2008/layout/LinedList"/>
    <dgm:cxn modelId="{527803B8-132E-FF47-83D6-E0E66E38B3EF}" type="presParOf" srcId="{6A829529-7A9E-E244-8BCE-4A0E543E4F15}" destId="{13479011-E543-8748-8B73-FFF77687D680}" srcOrd="5" destOrd="0" presId="urn:microsoft.com/office/officeart/2008/layout/LinedList"/>
    <dgm:cxn modelId="{F41AEFCF-31FB-9B45-BF2A-955C244A943D}" type="presParOf" srcId="{13479011-E543-8748-8B73-FFF77687D680}" destId="{7BF1099E-2762-1B43-B011-59B8869AB438}" srcOrd="0" destOrd="0" presId="urn:microsoft.com/office/officeart/2008/layout/LinedList"/>
    <dgm:cxn modelId="{8995C3B4-D510-4D48-8AEB-2CFFF82A0D46}" type="presParOf" srcId="{13479011-E543-8748-8B73-FFF77687D680}" destId="{758E838C-06B4-F347-8EC7-46DC5112C5D5}" srcOrd="1" destOrd="0" presId="urn:microsoft.com/office/officeart/2008/layout/LinedList"/>
    <dgm:cxn modelId="{F25D25D6-5488-6B40-B0F6-6A999261884B}" type="presParOf" srcId="{6A829529-7A9E-E244-8BCE-4A0E543E4F15}" destId="{A426C27C-92AE-3744-817D-8A319A80F65C}" srcOrd="6" destOrd="0" presId="urn:microsoft.com/office/officeart/2008/layout/LinedList"/>
    <dgm:cxn modelId="{42D6E42E-6B70-B941-802B-F83ECE2C7B99}" type="presParOf" srcId="{6A829529-7A9E-E244-8BCE-4A0E543E4F15}" destId="{AB0C5CD0-05F3-DA40-B9AF-4886E04BC8E0}" srcOrd="7" destOrd="0" presId="urn:microsoft.com/office/officeart/2008/layout/LinedList"/>
    <dgm:cxn modelId="{D19D5281-5DF8-7C4D-BDA0-6B5955829B6C}" type="presParOf" srcId="{AB0C5CD0-05F3-DA40-B9AF-4886E04BC8E0}" destId="{6D955EE8-E8A0-B445-9AD3-F192C8E3B87B}" srcOrd="0" destOrd="0" presId="urn:microsoft.com/office/officeart/2008/layout/LinedList"/>
    <dgm:cxn modelId="{770178DB-E1AF-194A-B967-605040EB3AC0}" type="presParOf" srcId="{AB0C5CD0-05F3-DA40-B9AF-4886E04BC8E0}" destId="{94EC33C4-3A65-9445-A7B4-53A557AF4739}" srcOrd="1" destOrd="0" presId="urn:microsoft.com/office/officeart/2008/layout/LinedList"/>
    <dgm:cxn modelId="{DD81E8F2-2688-2248-AD81-11E23913A150}" type="presParOf" srcId="{6A829529-7A9E-E244-8BCE-4A0E543E4F15}" destId="{61EBB14A-4C20-724A-BECC-E1AB9501A688}" srcOrd="8" destOrd="0" presId="urn:microsoft.com/office/officeart/2008/layout/LinedList"/>
    <dgm:cxn modelId="{7D3B42E7-482D-8E44-A248-DB0C8188380E}" type="presParOf" srcId="{6A829529-7A9E-E244-8BCE-4A0E543E4F15}" destId="{C1BA273E-28EA-2747-BCC2-52DE3C6AF2FF}" srcOrd="9" destOrd="0" presId="urn:microsoft.com/office/officeart/2008/layout/LinedList"/>
    <dgm:cxn modelId="{2C3F00D6-B202-6241-9616-6B4C99AACE7E}" type="presParOf" srcId="{C1BA273E-28EA-2747-BCC2-52DE3C6AF2FF}" destId="{0B53F751-D68E-904C-8630-EA9BD929CD3D}" srcOrd="0" destOrd="0" presId="urn:microsoft.com/office/officeart/2008/layout/LinedList"/>
    <dgm:cxn modelId="{8E82CD41-1B90-5048-B55B-CAC4A8E9E8D3}" type="presParOf" srcId="{C1BA273E-28EA-2747-BCC2-52DE3C6AF2FF}" destId="{0B9DE3CE-C814-554D-995F-E4C8F36F85C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B203AF-DDE9-4BE7-B9F8-5C5CD7C2CCB6}" type="doc">
      <dgm:prSet loTypeId="urn:microsoft.com/office/officeart/2005/8/layout/hList6" loCatId="icon" qsTypeId="urn:microsoft.com/office/officeart/2005/8/quickstyle/simple1" qsCatId="simple" csTypeId="urn:microsoft.com/office/officeart/2018/5/colors/Iconchunking_neutralbg_accent1_2" csCatId="accent1" phldr="1"/>
      <dgm:spPr/>
      <dgm:t>
        <a:bodyPr/>
        <a:lstStyle/>
        <a:p>
          <a:endParaRPr lang="en-US"/>
        </a:p>
      </dgm:t>
    </dgm:pt>
    <dgm:pt modelId="{C79BF694-7967-45C7-8A5C-6758BAACA3F6}">
      <dgm:prSet/>
      <dgm:spPr/>
      <dgm:t>
        <a:bodyPr/>
        <a:lstStyle/>
        <a:p>
          <a:pPr>
            <a:defRPr cap="all"/>
          </a:pPr>
          <a:r>
            <a:rPr lang="nb-NO"/>
            <a:t>Hvis du umiddelbart protesterer på en tildelt tyvstart, kan overdommer (eller starter) – dersom denne er i tvil – la deg få løpe under protest.</a:t>
          </a:r>
          <a:endParaRPr lang="en-US"/>
        </a:p>
      </dgm:t>
    </dgm:pt>
    <dgm:pt modelId="{7B2F5CF4-4476-4AB4-A2DE-A6F268F8347B}" type="parTrans" cxnId="{AC4CF8F7-4849-4E6A-A0E0-619F6F41C3E4}">
      <dgm:prSet/>
      <dgm:spPr/>
      <dgm:t>
        <a:bodyPr/>
        <a:lstStyle/>
        <a:p>
          <a:endParaRPr lang="en-US"/>
        </a:p>
      </dgm:t>
    </dgm:pt>
    <dgm:pt modelId="{32C333C6-509A-46A0-9744-11A5E72AE7E7}" type="sibTrans" cxnId="{AC4CF8F7-4849-4E6A-A0E0-619F6F41C3E4}">
      <dgm:prSet/>
      <dgm:spPr/>
      <dgm:t>
        <a:bodyPr/>
        <a:lstStyle/>
        <a:p>
          <a:endParaRPr lang="en-US"/>
        </a:p>
      </dgm:t>
    </dgm:pt>
    <dgm:pt modelId="{21B22D0B-DE97-47BA-887E-9F4C19E12F64}">
      <dgm:prSet/>
      <dgm:spPr/>
      <dgm:t>
        <a:bodyPr/>
        <a:lstStyle/>
        <a:p>
          <a:pPr>
            <a:defRPr cap="all"/>
          </a:pPr>
          <a:r>
            <a:rPr lang="nb-NO"/>
            <a:t>Brukes det startkontrollapparat, er det svært vanskelig å nå fram med protest.</a:t>
          </a:r>
          <a:endParaRPr lang="en-US"/>
        </a:p>
      </dgm:t>
    </dgm:pt>
    <dgm:pt modelId="{6E3738C5-00A9-4049-AD9C-8A3DC1D1CD64}" type="parTrans" cxnId="{63438344-68E5-4EC5-96F0-A1B7E5F55CE0}">
      <dgm:prSet/>
      <dgm:spPr/>
      <dgm:t>
        <a:bodyPr/>
        <a:lstStyle/>
        <a:p>
          <a:endParaRPr lang="en-US"/>
        </a:p>
      </dgm:t>
    </dgm:pt>
    <dgm:pt modelId="{90571C49-F617-46DF-8857-5C6B50E63B22}" type="sibTrans" cxnId="{63438344-68E5-4EC5-96F0-A1B7E5F55CE0}">
      <dgm:prSet/>
      <dgm:spPr/>
      <dgm:t>
        <a:bodyPr/>
        <a:lstStyle/>
        <a:p>
          <a:endParaRPr lang="en-US"/>
        </a:p>
      </dgm:t>
    </dgm:pt>
    <dgm:pt modelId="{DC92AA92-9CDF-41B6-8650-0007072E779F}">
      <dgm:prSet/>
      <dgm:spPr/>
      <dgm:t>
        <a:bodyPr/>
        <a:lstStyle/>
        <a:p>
          <a:pPr>
            <a:defRPr cap="all"/>
          </a:pPr>
          <a:r>
            <a:rPr lang="nb-NO"/>
            <a:t>Hvis du løper under protest, og denne blir avvist, vil tiden ikke bli offentliggjort.</a:t>
          </a:r>
          <a:endParaRPr lang="en-US"/>
        </a:p>
      </dgm:t>
    </dgm:pt>
    <dgm:pt modelId="{FAF44609-D2BF-49E4-82F3-8E9F1DB1019A}" type="parTrans" cxnId="{D8B50BD4-A388-448F-B239-0D27547B8AF8}">
      <dgm:prSet/>
      <dgm:spPr/>
      <dgm:t>
        <a:bodyPr/>
        <a:lstStyle/>
        <a:p>
          <a:endParaRPr lang="en-US"/>
        </a:p>
      </dgm:t>
    </dgm:pt>
    <dgm:pt modelId="{1B9D60A6-2716-422B-954E-0AF50EE942B4}" type="sibTrans" cxnId="{D8B50BD4-A388-448F-B239-0D27547B8AF8}">
      <dgm:prSet/>
      <dgm:spPr/>
      <dgm:t>
        <a:bodyPr/>
        <a:lstStyle/>
        <a:p>
          <a:endParaRPr lang="en-US"/>
        </a:p>
      </dgm:t>
    </dgm:pt>
    <dgm:pt modelId="{B62E32F6-AC7C-3E4A-AE98-31C9CC1CE0A5}" type="pres">
      <dgm:prSet presAssocID="{D8B203AF-DDE9-4BE7-B9F8-5C5CD7C2CCB6}" presName="Name0" presStyleCnt="0">
        <dgm:presLayoutVars>
          <dgm:dir/>
          <dgm:resizeHandles val="exact"/>
        </dgm:presLayoutVars>
      </dgm:prSet>
      <dgm:spPr/>
    </dgm:pt>
    <dgm:pt modelId="{AEFEBE17-3850-7144-83DC-0FB8F5538A74}" type="pres">
      <dgm:prSet presAssocID="{C79BF694-7967-45C7-8A5C-6758BAACA3F6}" presName="node" presStyleLbl="node1" presStyleIdx="0" presStyleCnt="3">
        <dgm:presLayoutVars>
          <dgm:bulletEnabled val="1"/>
        </dgm:presLayoutVars>
      </dgm:prSet>
      <dgm:spPr/>
    </dgm:pt>
    <dgm:pt modelId="{CD220D18-F4B7-E949-BE8C-F57A3E4395A7}" type="pres">
      <dgm:prSet presAssocID="{32C333C6-509A-46A0-9744-11A5E72AE7E7}" presName="sibTrans" presStyleCnt="0"/>
      <dgm:spPr/>
    </dgm:pt>
    <dgm:pt modelId="{03070BF8-DE2E-7644-9BF3-64A044462E9A}" type="pres">
      <dgm:prSet presAssocID="{21B22D0B-DE97-47BA-887E-9F4C19E12F64}" presName="node" presStyleLbl="node1" presStyleIdx="1" presStyleCnt="3">
        <dgm:presLayoutVars>
          <dgm:bulletEnabled val="1"/>
        </dgm:presLayoutVars>
      </dgm:prSet>
      <dgm:spPr/>
    </dgm:pt>
    <dgm:pt modelId="{E46E9FEC-38C1-E449-81ED-C06BE65E45AE}" type="pres">
      <dgm:prSet presAssocID="{90571C49-F617-46DF-8857-5C6B50E63B22}" presName="sibTrans" presStyleCnt="0"/>
      <dgm:spPr/>
    </dgm:pt>
    <dgm:pt modelId="{C4E8B5BD-9AB1-394F-A4D0-6565E1EB110D}" type="pres">
      <dgm:prSet presAssocID="{DC92AA92-9CDF-41B6-8650-0007072E779F}" presName="node" presStyleLbl="node1" presStyleIdx="2" presStyleCnt="3">
        <dgm:presLayoutVars>
          <dgm:bulletEnabled val="1"/>
        </dgm:presLayoutVars>
      </dgm:prSet>
      <dgm:spPr/>
    </dgm:pt>
  </dgm:ptLst>
  <dgm:cxnLst>
    <dgm:cxn modelId="{1B6C8D1E-A8E4-DA47-9085-9F00F5A9306B}" type="presOf" srcId="{21B22D0B-DE97-47BA-887E-9F4C19E12F64}" destId="{03070BF8-DE2E-7644-9BF3-64A044462E9A}" srcOrd="0" destOrd="0" presId="urn:microsoft.com/office/officeart/2005/8/layout/hList6"/>
    <dgm:cxn modelId="{BAF1CB1F-3431-D049-B150-AE72EE197BCB}" type="presOf" srcId="{C79BF694-7967-45C7-8A5C-6758BAACA3F6}" destId="{AEFEBE17-3850-7144-83DC-0FB8F5538A74}" srcOrd="0" destOrd="0" presId="urn:microsoft.com/office/officeart/2005/8/layout/hList6"/>
    <dgm:cxn modelId="{FD3A1D27-591E-8041-96EE-83EB2B2B1CE8}" type="presOf" srcId="{D8B203AF-DDE9-4BE7-B9F8-5C5CD7C2CCB6}" destId="{B62E32F6-AC7C-3E4A-AE98-31C9CC1CE0A5}" srcOrd="0" destOrd="0" presId="urn:microsoft.com/office/officeart/2005/8/layout/hList6"/>
    <dgm:cxn modelId="{4A17CC3B-B2E8-3A42-8C66-006B52730071}" type="presOf" srcId="{DC92AA92-9CDF-41B6-8650-0007072E779F}" destId="{C4E8B5BD-9AB1-394F-A4D0-6565E1EB110D}" srcOrd="0" destOrd="0" presId="urn:microsoft.com/office/officeart/2005/8/layout/hList6"/>
    <dgm:cxn modelId="{63438344-68E5-4EC5-96F0-A1B7E5F55CE0}" srcId="{D8B203AF-DDE9-4BE7-B9F8-5C5CD7C2CCB6}" destId="{21B22D0B-DE97-47BA-887E-9F4C19E12F64}" srcOrd="1" destOrd="0" parTransId="{6E3738C5-00A9-4049-AD9C-8A3DC1D1CD64}" sibTransId="{90571C49-F617-46DF-8857-5C6B50E63B22}"/>
    <dgm:cxn modelId="{D8B50BD4-A388-448F-B239-0D27547B8AF8}" srcId="{D8B203AF-DDE9-4BE7-B9F8-5C5CD7C2CCB6}" destId="{DC92AA92-9CDF-41B6-8650-0007072E779F}" srcOrd="2" destOrd="0" parTransId="{FAF44609-D2BF-49E4-82F3-8E9F1DB1019A}" sibTransId="{1B9D60A6-2716-422B-954E-0AF50EE942B4}"/>
    <dgm:cxn modelId="{AC4CF8F7-4849-4E6A-A0E0-619F6F41C3E4}" srcId="{D8B203AF-DDE9-4BE7-B9F8-5C5CD7C2CCB6}" destId="{C79BF694-7967-45C7-8A5C-6758BAACA3F6}" srcOrd="0" destOrd="0" parTransId="{7B2F5CF4-4476-4AB4-A2DE-A6F268F8347B}" sibTransId="{32C333C6-509A-46A0-9744-11A5E72AE7E7}"/>
    <dgm:cxn modelId="{A25E887C-FB51-DC4F-906B-F928659487AB}" type="presParOf" srcId="{B62E32F6-AC7C-3E4A-AE98-31C9CC1CE0A5}" destId="{AEFEBE17-3850-7144-83DC-0FB8F5538A74}" srcOrd="0" destOrd="0" presId="urn:microsoft.com/office/officeart/2005/8/layout/hList6"/>
    <dgm:cxn modelId="{A9240059-7467-0147-B5DD-4F1FE097D386}" type="presParOf" srcId="{B62E32F6-AC7C-3E4A-AE98-31C9CC1CE0A5}" destId="{CD220D18-F4B7-E949-BE8C-F57A3E4395A7}" srcOrd="1" destOrd="0" presId="urn:microsoft.com/office/officeart/2005/8/layout/hList6"/>
    <dgm:cxn modelId="{AE4392CA-55C4-1341-B485-D44F80F7E90E}" type="presParOf" srcId="{B62E32F6-AC7C-3E4A-AE98-31C9CC1CE0A5}" destId="{03070BF8-DE2E-7644-9BF3-64A044462E9A}" srcOrd="2" destOrd="0" presId="urn:microsoft.com/office/officeart/2005/8/layout/hList6"/>
    <dgm:cxn modelId="{6A49D842-2FE5-784D-A294-9BD3CE002022}" type="presParOf" srcId="{B62E32F6-AC7C-3E4A-AE98-31C9CC1CE0A5}" destId="{E46E9FEC-38C1-E449-81ED-C06BE65E45AE}" srcOrd="3" destOrd="0" presId="urn:microsoft.com/office/officeart/2005/8/layout/hList6"/>
    <dgm:cxn modelId="{7E986BCA-9A91-3740-BCD7-46537011EECC}" type="presParOf" srcId="{B62E32F6-AC7C-3E4A-AE98-31C9CC1CE0A5}" destId="{C4E8B5BD-9AB1-394F-A4D0-6565E1EB110D}"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4619C56-3369-4C82-A329-B69467080CD2}" type="doc">
      <dgm:prSet loTypeId="urn:microsoft.com/office/officeart/2005/8/layout/matrix3" loCatId="matrix" qsTypeId="urn:microsoft.com/office/officeart/2005/8/quickstyle/simple1" qsCatId="simple" csTypeId="urn:microsoft.com/office/officeart/2005/8/colors/accent4_2" csCatId="accent4" phldr="1"/>
      <dgm:spPr/>
      <dgm:t>
        <a:bodyPr/>
        <a:lstStyle/>
        <a:p>
          <a:endParaRPr lang="en-US"/>
        </a:p>
      </dgm:t>
    </dgm:pt>
    <dgm:pt modelId="{37A1525D-A23F-4F0E-B3CE-A84141BC682F}">
      <dgm:prSet/>
      <dgm:spPr/>
      <dgm:t>
        <a:bodyPr/>
        <a:lstStyle/>
        <a:p>
          <a:r>
            <a:rPr lang="nb-NO">
              <a:solidFill>
                <a:schemeClr val="tx1"/>
              </a:solidFill>
            </a:rPr>
            <a:t>Protestfrist er 30 minutter etter kunngjøring av resultatet.</a:t>
          </a:r>
          <a:endParaRPr lang="en-US">
            <a:solidFill>
              <a:schemeClr val="tx1"/>
            </a:solidFill>
          </a:endParaRPr>
        </a:p>
      </dgm:t>
    </dgm:pt>
    <dgm:pt modelId="{4A0CE2BA-E4CE-4FC7-BF2E-438C1AA2208B}" type="parTrans" cxnId="{9DCDBE86-98FC-4C7A-8FAD-FA687AFFB49C}">
      <dgm:prSet/>
      <dgm:spPr/>
      <dgm:t>
        <a:bodyPr/>
        <a:lstStyle/>
        <a:p>
          <a:endParaRPr lang="en-US"/>
        </a:p>
      </dgm:t>
    </dgm:pt>
    <dgm:pt modelId="{0F9FEE6A-2A38-4E8C-8838-3CC67700E246}" type="sibTrans" cxnId="{9DCDBE86-98FC-4C7A-8FAD-FA687AFFB49C}">
      <dgm:prSet/>
      <dgm:spPr/>
      <dgm:t>
        <a:bodyPr/>
        <a:lstStyle/>
        <a:p>
          <a:endParaRPr lang="en-US"/>
        </a:p>
      </dgm:t>
    </dgm:pt>
    <dgm:pt modelId="{0DE26308-E242-4E22-8DA2-2F65EBC59C69}">
      <dgm:prSet/>
      <dgm:spPr/>
      <dgm:t>
        <a:bodyPr/>
        <a:lstStyle/>
        <a:p>
          <a:r>
            <a:rPr lang="nb-NO">
              <a:solidFill>
                <a:schemeClr val="tx1"/>
              </a:solidFill>
            </a:rPr>
            <a:t>Protest rettes først muntlig til overdommer (eventuelt til starter eller øvelsesleder).</a:t>
          </a:r>
          <a:endParaRPr lang="en-US">
            <a:solidFill>
              <a:schemeClr val="tx1"/>
            </a:solidFill>
          </a:endParaRPr>
        </a:p>
      </dgm:t>
    </dgm:pt>
    <dgm:pt modelId="{206925E2-99EA-4DC9-9B67-500CD47BE344}" type="parTrans" cxnId="{83C28428-7A98-411A-9AA8-C8B24518877C}">
      <dgm:prSet/>
      <dgm:spPr/>
      <dgm:t>
        <a:bodyPr/>
        <a:lstStyle/>
        <a:p>
          <a:endParaRPr lang="en-US"/>
        </a:p>
      </dgm:t>
    </dgm:pt>
    <dgm:pt modelId="{C567212A-4456-4B6D-8AA7-E1FBBE6A167F}" type="sibTrans" cxnId="{83C28428-7A98-411A-9AA8-C8B24518877C}">
      <dgm:prSet/>
      <dgm:spPr/>
      <dgm:t>
        <a:bodyPr/>
        <a:lstStyle/>
        <a:p>
          <a:endParaRPr lang="en-US"/>
        </a:p>
      </dgm:t>
    </dgm:pt>
    <dgm:pt modelId="{97716494-094A-4507-B89A-1DCB3938872D}">
      <dgm:prSet/>
      <dgm:spPr/>
      <dgm:t>
        <a:bodyPr/>
        <a:lstStyle/>
        <a:p>
          <a:r>
            <a:rPr lang="nb-NO">
              <a:solidFill>
                <a:schemeClr val="tx1"/>
              </a:solidFill>
            </a:rPr>
            <a:t>Overdommers avgjørelse kan ankes skriftlig til jury senest 30 minutter etter overdommers avgjørelse (mot gebyr).</a:t>
          </a:r>
          <a:endParaRPr lang="en-US">
            <a:solidFill>
              <a:schemeClr val="tx1"/>
            </a:solidFill>
          </a:endParaRPr>
        </a:p>
      </dgm:t>
    </dgm:pt>
    <dgm:pt modelId="{BC6E29CF-A430-4537-B367-ADF728D3A39D}" type="parTrans" cxnId="{CAF208ED-D869-4D85-8A18-711AE03C4B38}">
      <dgm:prSet/>
      <dgm:spPr/>
      <dgm:t>
        <a:bodyPr/>
        <a:lstStyle/>
        <a:p>
          <a:endParaRPr lang="en-US"/>
        </a:p>
      </dgm:t>
    </dgm:pt>
    <dgm:pt modelId="{BBAF4A83-866D-49BF-979D-D504D1B8E118}" type="sibTrans" cxnId="{CAF208ED-D869-4D85-8A18-711AE03C4B38}">
      <dgm:prSet/>
      <dgm:spPr/>
      <dgm:t>
        <a:bodyPr/>
        <a:lstStyle/>
        <a:p>
          <a:endParaRPr lang="en-US"/>
        </a:p>
      </dgm:t>
    </dgm:pt>
    <dgm:pt modelId="{2E352635-488F-4D4B-911B-DBD19326E152}">
      <dgm:prSet/>
      <dgm:spPr/>
      <dgm:t>
        <a:bodyPr/>
        <a:lstStyle/>
        <a:p>
          <a:r>
            <a:rPr lang="nb-NO">
              <a:solidFill>
                <a:schemeClr val="tx1"/>
              </a:solidFill>
            </a:rPr>
            <a:t>En god regel: ikke protester når diskvalifikasjon skjer som følge av  et klart regelbrudd. Det at utøver ikke tjente på regelbruddet, gir ikke grunnlag for protest eller anke til juryen.</a:t>
          </a:r>
          <a:endParaRPr lang="en-US">
            <a:solidFill>
              <a:schemeClr val="tx1"/>
            </a:solidFill>
          </a:endParaRPr>
        </a:p>
      </dgm:t>
    </dgm:pt>
    <dgm:pt modelId="{2D9B0553-98A6-49AC-969B-3B132A9F41F6}" type="parTrans" cxnId="{CB342AD6-4E4F-41A1-B335-9188E80A9026}">
      <dgm:prSet/>
      <dgm:spPr/>
      <dgm:t>
        <a:bodyPr/>
        <a:lstStyle/>
        <a:p>
          <a:endParaRPr lang="en-US"/>
        </a:p>
      </dgm:t>
    </dgm:pt>
    <dgm:pt modelId="{58705CFA-85E1-4719-BC55-5E6E0929155A}" type="sibTrans" cxnId="{CB342AD6-4E4F-41A1-B335-9188E80A9026}">
      <dgm:prSet/>
      <dgm:spPr/>
      <dgm:t>
        <a:bodyPr/>
        <a:lstStyle/>
        <a:p>
          <a:endParaRPr lang="en-US"/>
        </a:p>
      </dgm:t>
    </dgm:pt>
    <dgm:pt modelId="{0D392B38-7F43-2E46-9D91-673C28CB448E}" type="pres">
      <dgm:prSet presAssocID="{04619C56-3369-4C82-A329-B69467080CD2}" presName="matrix" presStyleCnt="0">
        <dgm:presLayoutVars>
          <dgm:chMax val="1"/>
          <dgm:dir/>
          <dgm:resizeHandles val="exact"/>
        </dgm:presLayoutVars>
      </dgm:prSet>
      <dgm:spPr/>
    </dgm:pt>
    <dgm:pt modelId="{0D89C00A-7443-7D42-8769-09C06EE4C229}" type="pres">
      <dgm:prSet presAssocID="{04619C56-3369-4C82-A329-B69467080CD2}" presName="diamond" presStyleLbl="bgShp" presStyleIdx="0" presStyleCnt="1"/>
      <dgm:spPr/>
    </dgm:pt>
    <dgm:pt modelId="{894E1200-885F-8540-B48F-C9694B97CB7D}" type="pres">
      <dgm:prSet presAssocID="{04619C56-3369-4C82-A329-B69467080CD2}" presName="quad1" presStyleLbl="node1" presStyleIdx="0" presStyleCnt="4">
        <dgm:presLayoutVars>
          <dgm:chMax val="0"/>
          <dgm:chPref val="0"/>
          <dgm:bulletEnabled val="1"/>
        </dgm:presLayoutVars>
      </dgm:prSet>
      <dgm:spPr/>
    </dgm:pt>
    <dgm:pt modelId="{04D4E97F-FAB3-C04F-99C0-7F8FF98BB5F0}" type="pres">
      <dgm:prSet presAssocID="{04619C56-3369-4C82-A329-B69467080CD2}" presName="quad2" presStyleLbl="node1" presStyleIdx="1" presStyleCnt="4">
        <dgm:presLayoutVars>
          <dgm:chMax val="0"/>
          <dgm:chPref val="0"/>
          <dgm:bulletEnabled val="1"/>
        </dgm:presLayoutVars>
      </dgm:prSet>
      <dgm:spPr/>
    </dgm:pt>
    <dgm:pt modelId="{4113676D-8480-A74C-B55D-75A13F333FD1}" type="pres">
      <dgm:prSet presAssocID="{04619C56-3369-4C82-A329-B69467080CD2}" presName="quad3" presStyleLbl="node1" presStyleIdx="2" presStyleCnt="4">
        <dgm:presLayoutVars>
          <dgm:chMax val="0"/>
          <dgm:chPref val="0"/>
          <dgm:bulletEnabled val="1"/>
        </dgm:presLayoutVars>
      </dgm:prSet>
      <dgm:spPr/>
    </dgm:pt>
    <dgm:pt modelId="{EEBC410C-E076-034D-8DF7-97DEAD391773}" type="pres">
      <dgm:prSet presAssocID="{04619C56-3369-4C82-A329-B69467080CD2}" presName="quad4" presStyleLbl="node1" presStyleIdx="3" presStyleCnt="4">
        <dgm:presLayoutVars>
          <dgm:chMax val="0"/>
          <dgm:chPref val="0"/>
          <dgm:bulletEnabled val="1"/>
        </dgm:presLayoutVars>
      </dgm:prSet>
      <dgm:spPr/>
    </dgm:pt>
  </dgm:ptLst>
  <dgm:cxnLst>
    <dgm:cxn modelId="{01E09314-3284-0B47-AE53-09486D11A128}" type="presOf" srcId="{2E352635-488F-4D4B-911B-DBD19326E152}" destId="{EEBC410C-E076-034D-8DF7-97DEAD391773}" srcOrd="0" destOrd="0" presId="urn:microsoft.com/office/officeart/2005/8/layout/matrix3"/>
    <dgm:cxn modelId="{58D77515-B719-EE4A-B1F6-0DFE02D2E46C}" type="presOf" srcId="{0DE26308-E242-4E22-8DA2-2F65EBC59C69}" destId="{04D4E97F-FAB3-C04F-99C0-7F8FF98BB5F0}" srcOrd="0" destOrd="0" presId="urn:microsoft.com/office/officeart/2005/8/layout/matrix3"/>
    <dgm:cxn modelId="{83C28428-7A98-411A-9AA8-C8B24518877C}" srcId="{04619C56-3369-4C82-A329-B69467080CD2}" destId="{0DE26308-E242-4E22-8DA2-2F65EBC59C69}" srcOrd="1" destOrd="0" parTransId="{206925E2-99EA-4DC9-9B67-500CD47BE344}" sibTransId="{C567212A-4456-4B6D-8AA7-E1FBBE6A167F}"/>
    <dgm:cxn modelId="{9DCDBE86-98FC-4C7A-8FAD-FA687AFFB49C}" srcId="{04619C56-3369-4C82-A329-B69467080CD2}" destId="{37A1525D-A23F-4F0E-B3CE-A84141BC682F}" srcOrd="0" destOrd="0" parTransId="{4A0CE2BA-E4CE-4FC7-BF2E-438C1AA2208B}" sibTransId="{0F9FEE6A-2A38-4E8C-8838-3CC67700E246}"/>
    <dgm:cxn modelId="{E3267BAB-84FE-AA4B-9045-B1E88BC45AE3}" type="presOf" srcId="{04619C56-3369-4C82-A329-B69467080CD2}" destId="{0D392B38-7F43-2E46-9D91-673C28CB448E}" srcOrd="0" destOrd="0" presId="urn:microsoft.com/office/officeart/2005/8/layout/matrix3"/>
    <dgm:cxn modelId="{136FDEC1-5B81-3146-ACF4-3187D4802EF1}" type="presOf" srcId="{37A1525D-A23F-4F0E-B3CE-A84141BC682F}" destId="{894E1200-885F-8540-B48F-C9694B97CB7D}" srcOrd="0" destOrd="0" presId="urn:microsoft.com/office/officeart/2005/8/layout/matrix3"/>
    <dgm:cxn modelId="{CB342AD6-4E4F-41A1-B335-9188E80A9026}" srcId="{04619C56-3369-4C82-A329-B69467080CD2}" destId="{2E352635-488F-4D4B-911B-DBD19326E152}" srcOrd="3" destOrd="0" parTransId="{2D9B0553-98A6-49AC-969B-3B132A9F41F6}" sibTransId="{58705CFA-85E1-4719-BC55-5E6E0929155A}"/>
    <dgm:cxn modelId="{CAF208ED-D869-4D85-8A18-711AE03C4B38}" srcId="{04619C56-3369-4C82-A329-B69467080CD2}" destId="{97716494-094A-4507-B89A-1DCB3938872D}" srcOrd="2" destOrd="0" parTransId="{BC6E29CF-A430-4537-B367-ADF728D3A39D}" sibTransId="{BBAF4A83-866D-49BF-979D-D504D1B8E118}"/>
    <dgm:cxn modelId="{8B260BFA-7EE6-984D-AD77-6DCE299021E0}" type="presOf" srcId="{97716494-094A-4507-B89A-1DCB3938872D}" destId="{4113676D-8480-A74C-B55D-75A13F333FD1}" srcOrd="0" destOrd="0" presId="urn:microsoft.com/office/officeart/2005/8/layout/matrix3"/>
    <dgm:cxn modelId="{4DADDBC0-AFE6-5643-A14F-B135D1EAA631}" type="presParOf" srcId="{0D392B38-7F43-2E46-9D91-673C28CB448E}" destId="{0D89C00A-7443-7D42-8769-09C06EE4C229}" srcOrd="0" destOrd="0" presId="urn:microsoft.com/office/officeart/2005/8/layout/matrix3"/>
    <dgm:cxn modelId="{6DB7B454-7F95-314B-BC12-B28B52E0B0C6}" type="presParOf" srcId="{0D392B38-7F43-2E46-9D91-673C28CB448E}" destId="{894E1200-885F-8540-B48F-C9694B97CB7D}" srcOrd="1" destOrd="0" presId="urn:microsoft.com/office/officeart/2005/8/layout/matrix3"/>
    <dgm:cxn modelId="{802B8358-A4C6-E740-95F9-82D9EBCED30B}" type="presParOf" srcId="{0D392B38-7F43-2E46-9D91-673C28CB448E}" destId="{04D4E97F-FAB3-C04F-99C0-7F8FF98BB5F0}" srcOrd="2" destOrd="0" presId="urn:microsoft.com/office/officeart/2005/8/layout/matrix3"/>
    <dgm:cxn modelId="{E281DFA7-54E9-C844-A8F2-6B1A68AD29E8}" type="presParOf" srcId="{0D392B38-7F43-2E46-9D91-673C28CB448E}" destId="{4113676D-8480-A74C-B55D-75A13F333FD1}" srcOrd="3" destOrd="0" presId="urn:microsoft.com/office/officeart/2005/8/layout/matrix3"/>
    <dgm:cxn modelId="{E4138B3B-3067-8C4B-8B64-1A752139F7DC}" type="presParOf" srcId="{0D392B38-7F43-2E46-9D91-673C28CB448E}" destId="{EEBC410C-E076-034D-8DF7-97DEAD391773}"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4FBDDC8-518B-474B-9B67-BDD8442C1A7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28D57D3-E19E-43C3-93C8-1759213DE74A}">
      <dgm:prSet/>
      <dgm:spPr/>
      <dgm:t>
        <a:bodyPr/>
        <a:lstStyle/>
        <a:p>
          <a:r>
            <a:rPr lang="nb-NO"/>
            <a:t>I forsøksheat rangeres utøvere normalt etter oppnådde resultater.</a:t>
          </a:r>
          <a:endParaRPr lang="en-US"/>
        </a:p>
      </dgm:t>
    </dgm:pt>
    <dgm:pt modelId="{1DA81366-C630-48E6-B90C-8492ACE913E1}" type="parTrans" cxnId="{4749A0E4-EE1E-403F-877D-8F2F1C468AE6}">
      <dgm:prSet/>
      <dgm:spPr/>
      <dgm:t>
        <a:bodyPr/>
        <a:lstStyle/>
        <a:p>
          <a:endParaRPr lang="en-US"/>
        </a:p>
      </dgm:t>
    </dgm:pt>
    <dgm:pt modelId="{DFF8B1D4-16FA-4AEC-BEAB-D3971278D507}" type="sibTrans" cxnId="{4749A0E4-EE1E-403F-877D-8F2F1C468AE6}">
      <dgm:prSet/>
      <dgm:spPr/>
      <dgm:t>
        <a:bodyPr/>
        <a:lstStyle/>
        <a:p>
          <a:endParaRPr lang="en-US"/>
        </a:p>
      </dgm:t>
    </dgm:pt>
    <dgm:pt modelId="{F73135BF-8384-45C3-979E-276A34AF5483}">
      <dgm:prSet/>
      <dgm:spPr/>
      <dgm:t>
        <a:bodyPr/>
        <a:lstStyle/>
        <a:p>
          <a:r>
            <a:rPr lang="nb-NO"/>
            <a:t>Etter forsøksheat blir seeding basert på følgende:</a:t>
          </a:r>
          <a:endParaRPr lang="en-US"/>
        </a:p>
      </dgm:t>
    </dgm:pt>
    <dgm:pt modelId="{E7014B59-5252-48F3-8716-9798A656257B}" type="parTrans" cxnId="{A5A61078-4CFF-42BE-AA04-61352EA2AAB1}">
      <dgm:prSet/>
      <dgm:spPr/>
      <dgm:t>
        <a:bodyPr/>
        <a:lstStyle/>
        <a:p>
          <a:endParaRPr lang="en-US"/>
        </a:p>
      </dgm:t>
    </dgm:pt>
    <dgm:pt modelId="{E6937D8D-644C-4C6C-AE54-FE25085BBFEA}" type="sibTrans" cxnId="{A5A61078-4CFF-42BE-AA04-61352EA2AAB1}">
      <dgm:prSet/>
      <dgm:spPr/>
      <dgm:t>
        <a:bodyPr/>
        <a:lstStyle/>
        <a:p>
          <a:endParaRPr lang="en-US"/>
        </a:p>
      </dgm:t>
    </dgm:pt>
    <dgm:pt modelId="{F5FD42A3-6ABF-47E7-9546-C417421CE0F0}">
      <dgm:prSet/>
      <dgm:spPr/>
      <dgm:t>
        <a:bodyPr/>
        <a:lstStyle/>
        <a:p>
          <a:r>
            <a:rPr lang="nb-NO"/>
            <a:t>Heatvinner med beste resultat, heatvinner med nest beste resultat, osv.</a:t>
          </a:r>
          <a:endParaRPr lang="en-US"/>
        </a:p>
      </dgm:t>
    </dgm:pt>
    <dgm:pt modelId="{3975C2AF-078B-4F4A-A460-491F33B137E1}" type="parTrans" cxnId="{F79C43D6-B9BD-46B8-88F6-C0ED0CE0BFDB}">
      <dgm:prSet/>
      <dgm:spPr/>
      <dgm:t>
        <a:bodyPr/>
        <a:lstStyle/>
        <a:p>
          <a:endParaRPr lang="en-US"/>
        </a:p>
      </dgm:t>
    </dgm:pt>
    <dgm:pt modelId="{624A6F1A-4F4E-4C12-AF1B-B1BEB4D4067B}" type="sibTrans" cxnId="{F79C43D6-B9BD-46B8-88F6-C0ED0CE0BFDB}">
      <dgm:prSet/>
      <dgm:spPr/>
      <dgm:t>
        <a:bodyPr/>
        <a:lstStyle/>
        <a:p>
          <a:endParaRPr lang="en-US"/>
        </a:p>
      </dgm:t>
    </dgm:pt>
    <dgm:pt modelId="{B5929EE8-48C7-40AD-8708-F48F944C11B9}">
      <dgm:prSet/>
      <dgm:spPr/>
      <dgm:t>
        <a:bodyPr/>
        <a:lstStyle/>
        <a:p>
          <a:r>
            <a:rPr lang="nb-NO"/>
            <a:t>Beste tid, nest beste tid, osv.</a:t>
          </a:r>
          <a:endParaRPr lang="en-US"/>
        </a:p>
      </dgm:t>
    </dgm:pt>
    <dgm:pt modelId="{E36DBD54-72F3-413E-A66B-8F28CEB91A2F}" type="parTrans" cxnId="{070FB980-DAAF-4A61-98DA-5A80C32B6784}">
      <dgm:prSet/>
      <dgm:spPr/>
      <dgm:t>
        <a:bodyPr/>
        <a:lstStyle/>
        <a:p>
          <a:endParaRPr lang="en-US"/>
        </a:p>
      </dgm:t>
    </dgm:pt>
    <dgm:pt modelId="{5C93D61A-C9F4-4FFB-A147-76B8CB96001E}" type="sibTrans" cxnId="{070FB980-DAAF-4A61-98DA-5A80C32B6784}">
      <dgm:prSet/>
      <dgm:spPr/>
      <dgm:t>
        <a:bodyPr/>
        <a:lstStyle/>
        <a:p>
          <a:endParaRPr lang="en-US"/>
        </a:p>
      </dgm:t>
    </dgm:pt>
    <dgm:pt modelId="{2ED719ED-7F0C-494A-96B5-585E57002AA9}">
      <dgm:prSet/>
      <dgm:spPr/>
      <dgm:t>
        <a:bodyPr/>
        <a:lstStyle/>
        <a:p>
          <a:r>
            <a:rPr lang="nb-NO">
              <a:solidFill>
                <a:schemeClr val="tx1"/>
              </a:solidFill>
            </a:rPr>
            <a:t>I UM og NM bestemmer reglementet hvor mange som  skal videre fra forsøk til semifinaler og finale ut i fra antall deltakere.</a:t>
          </a:r>
          <a:endParaRPr lang="en-US">
            <a:solidFill>
              <a:schemeClr val="tx1"/>
            </a:solidFill>
          </a:endParaRPr>
        </a:p>
      </dgm:t>
    </dgm:pt>
    <dgm:pt modelId="{56844645-37FD-4ECA-8339-8E0C76C9A93C}" type="parTrans" cxnId="{A5C4A1C0-8B04-4FF5-93FE-B0D366421977}">
      <dgm:prSet/>
      <dgm:spPr/>
      <dgm:t>
        <a:bodyPr/>
        <a:lstStyle/>
        <a:p>
          <a:endParaRPr lang="en-US"/>
        </a:p>
      </dgm:t>
    </dgm:pt>
    <dgm:pt modelId="{FBCF0D61-80B0-4FFA-AED3-B7A7CE96ED2F}" type="sibTrans" cxnId="{A5C4A1C0-8B04-4FF5-93FE-B0D366421977}">
      <dgm:prSet/>
      <dgm:spPr/>
      <dgm:t>
        <a:bodyPr/>
        <a:lstStyle/>
        <a:p>
          <a:endParaRPr lang="en-US"/>
        </a:p>
      </dgm:t>
    </dgm:pt>
    <dgm:pt modelId="{966DF8E0-0977-461A-B29A-399C97B8CD3E}" type="pres">
      <dgm:prSet presAssocID="{14FBDDC8-518B-474B-9B67-BDD8442C1A7B}" presName="root" presStyleCnt="0">
        <dgm:presLayoutVars>
          <dgm:dir/>
          <dgm:resizeHandles val="exact"/>
        </dgm:presLayoutVars>
      </dgm:prSet>
      <dgm:spPr/>
    </dgm:pt>
    <dgm:pt modelId="{009B8B4D-D131-4AB0-A21B-6203743EC1A4}" type="pres">
      <dgm:prSet presAssocID="{D28D57D3-E19E-43C3-93C8-1759213DE74A}" presName="compNode" presStyleCnt="0"/>
      <dgm:spPr/>
    </dgm:pt>
    <dgm:pt modelId="{D148D06E-054B-481D-A6EB-612E89B55DC8}" type="pres">
      <dgm:prSet presAssocID="{D28D57D3-E19E-43C3-93C8-1759213DE74A}" presName="bgRect" presStyleLbl="bgShp" presStyleIdx="0" presStyleCnt="3"/>
      <dgm:spPr/>
    </dgm:pt>
    <dgm:pt modelId="{9B0B7790-CA97-4262-B4A8-21C52976C577}" type="pres">
      <dgm:prSet presAssocID="{D28D57D3-E19E-43C3-93C8-1759213DE74A}"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Rugbyball"/>
        </a:ext>
      </dgm:extLst>
    </dgm:pt>
    <dgm:pt modelId="{DD87A9D4-610A-41FA-95C9-58681F1DAC5E}" type="pres">
      <dgm:prSet presAssocID="{D28D57D3-E19E-43C3-93C8-1759213DE74A}" presName="spaceRect" presStyleCnt="0"/>
      <dgm:spPr/>
    </dgm:pt>
    <dgm:pt modelId="{BFDC6AA0-E1FC-491C-A932-2E10D7CF4E18}" type="pres">
      <dgm:prSet presAssocID="{D28D57D3-E19E-43C3-93C8-1759213DE74A}" presName="parTx" presStyleLbl="revTx" presStyleIdx="0" presStyleCnt="4">
        <dgm:presLayoutVars>
          <dgm:chMax val="0"/>
          <dgm:chPref val="0"/>
        </dgm:presLayoutVars>
      </dgm:prSet>
      <dgm:spPr/>
    </dgm:pt>
    <dgm:pt modelId="{227417A4-886C-4965-900E-A61CF98EB7F3}" type="pres">
      <dgm:prSet presAssocID="{DFF8B1D4-16FA-4AEC-BEAB-D3971278D507}" presName="sibTrans" presStyleCnt="0"/>
      <dgm:spPr/>
    </dgm:pt>
    <dgm:pt modelId="{38D738FA-69D2-4A9B-A6E1-7AD5F618F978}" type="pres">
      <dgm:prSet presAssocID="{F73135BF-8384-45C3-979E-276A34AF5483}" presName="compNode" presStyleCnt="0"/>
      <dgm:spPr/>
    </dgm:pt>
    <dgm:pt modelId="{972BA626-1237-4D84-B8F5-D80B0BD7247E}" type="pres">
      <dgm:prSet presAssocID="{F73135BF-8384-45C3-979E-276A34AF5483}" presName="bgRect" presStyleLbl="bgShp" presStyleIdx="1" presStyleCnt="3"/>
      <dgm:spPr/>
    </dgm:pt>
    <dgm:pt modelId="{A10058AA-3DE8-4A9A-A8E9-932681B09AF7}" type="pres">
      <dgm:prSet presAssocID="{F73135BF-8384-45C3-979E-276A34AF5483}"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Hand with Plant"/>
        </a:ext>
      </dgm:extLst>
    </dgm:pt>
    <dgm:pt modelId="{CA09B46D-2A6D-4E5D-8598-9CFE36682944}" type="pres">
      <dgm:prSet presAssocID="{F73135BF-8384-45C3-979E-276A34AF5483}" presName="spaceRect" presStyleCnt="0"/>
      <dgm:spPr/>
    </dgm:pt>
    <dgm:pt modelId="{760A02B3-AF98-4729-A728-65553D5F77DC}" type="pres">
      <dgm:prSet presAssocID="{F73135BF-8384-45C3-979E-276A34AF5483}" presName="parTx" presStyleLbl="revTx" presStyleIdx="1" presStyleCnt="4">
        <dgm:presLayoutVars>
          <dgm:chMax val="0"/>
          <dgm:chPref val="0"/>
        </dgm:presLayoutVars>
      </dgm:prSet>
      <dgm:spPr/>
    </dgm:pt>
    <dgm:pt modelId="{9250D065-D10C-4965-BE3D-A26D4FCB9640}" type="pres">
      <dgm:prSet presAssocID="{F73135BF-8384-45C3-979E-276A34AF5483}" presName="desTx" presStyleLbl="revTx" presStyleIdx="2" presStyleCnt="4">
        <dgm:presLayoutVars/>
      </dgm:prSet>
      <dgm:spPr/>
    </dgm:pt>
    <dgm:pt modelId="{506F6219-CF07-490D-9A7E-F140F3704D00}" type="pres">
      <dgm:prSet presAssocID="{E6937D8D-644C-4C6C-AE54-FE25085BBFEA}" presName="sibTrans" presStyleCnt="0"/>
      <dgm:spPr/>
    </dgm:pt>
    <dgm:pt modelId="{CE0EB066-2BA9-4EC6-BA80-9CE002EE683E}" type="pres">
      <dgm:prSet presAssocID="{2ED719ED-7F0C-494A-96B5-585E57002AA9}" presName="compNode" presStyleCnt="0"/>
      <dgm:spPr/>
    </dgm:pt>
    <dgm:pt modelId="{A24F20F1-D956-41C1-AD05-F658D7197D46}" type="pres">
      <dgm:prSet presAssocID="{2ED719ED-7F0C-494A-96B5-585E57002AA9}" presName="bgRect" presStyleLbl="bgShp" presStyleIdx="2" presStyleCnt="3"/>
      <dgm:spPr/>
    </dgm:pt>
    <dgm:pt modelId="{00811615-C7B2-455A-AA83-CC18AE51246A}" type="pres">
      <dgm:prSet presAssocID="{2ED719ED-7F0C-494A-96B5-585E57002AA9}"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Stoppeklokke"/>
        </a:ext>
      </dgm:extLst>
    </dgm:pt>
    <dgm:pt modelId="{D5C82194-6F55-40E6-9EE7-9AAF1AEC0B2A}" type="pres">
      <dgm:prSet presAssocID="{2ED719ED-7F0C-494A-96B5-585E57002AA9}" presName="spaceRect" presStyleCnt="0"/>
      <dgm:spPr/>
    </dgm:pt>
    <dgm:pt modelId="{7E4E9CCE-B7E5-4246-85B3-71A64E6429C0}" type="pres">
      <dgm:prSet presAssocID="{2ED719ED-7F0C-494A-96B5-585E57002AA9}" presName="parTx" presStyleLbl="revTx" presStyleIdx="3" presStyleCnt="4">
        <dgm:presLayoutVars>
          <dgm:chMax val="0"/>
          <dgm:chPref val="0"/>
        </dgm:presLayoutVars>
      </dgm:prSet>
      <dgm:spPr/>
    </dgm:pt>
  </dgm:ptLst>
  <dgm:cxnLst>
    <dgm:cxn modelId="{17994F02-7754-4373-A924-2B06274220E8}" type="presOf" srcId="{2ED719ED-7F0C-494A-96B5-585E57002AA9}" destId="{7E4E9CCE-B7E5-4246-85B3-71A64E6429C0}" srcOrd="0" destOrd="0" presId="urn:microsoft.com/office/officeart/2018/2/layout/IconVerticalSolidList"/>
    <dgm:cxn modelId="{7C92A617-D765-43DD-B99C-FEA1E5E1004F}" type="presOf" srcId="{D28D57D3-E19E-43C3-93C8-1759213DE74A}" destId="{BFDC6AA0-E1FC-491C-A932-2E10D7CF4E18}" srcOrd="0" destOrd="0" presId="urn:microsoft.com/office/officeart/2018/2/layout/IconVerticalSolidList"/>
    <dgm:cxn modelId="{40508536-E278-4A03-BA4C-DA653CFB72F4}" type="presOf" srcId="{14FBDDC8-518B-474B-9B67-BDD8442C1A7B}" destId="{966DF8E0-0977-461A-B29A-399C97B8CD3E}" srcOrd="0" destOrd="0" presId="urn:microsoft.com/office/officeart/2018/2/layout/IconVerticalSolidList"/>
    <dgm:cxn modelId="{F40BBB65-B0DA-4F01-BAEA-E571A33A9A42}" type="presOf" srcId="{B5929EE8-48C7-40AD-8708-F48F944C11B9}" destId="{9250D065-D10C-4965-BE3D-A26D4FCB9640}" srcOrd="0" destOrd="1" presId="urn:microsoft.com/office/officeart/2018/2/layout/IconVerticalSolidList"/>
    <dgm:cxn modelId="{A5A61078-4CFF-42BE-AA04-61352EA2AAB1}" srcId="{14FBDDC8-518B-474B-9B67-BDD8442C1A7B}" destId="{F73135BF-8384-45C3-979E-276A34AF5483}" srcOrd="1" destOrd="0" parTransId="{E7014B59-5252-48F3-8716-9798A656257B}" sibTransId="{E6937D8D-644C-4C6C-AE54-FE25085BBFEA}"/>
    <dgm:cxn modelId="{070FB980-DAAF-4A61-98DA-5A80C32B6784}" srcId="{F73135BF-8384-45C3-979E-276A34AF5483}" destId="{B5929EE8-48C7-40AD-8708-F48F944C11B9}" srcOrd="1" destOrd="0" parTransId="{E36DBD54-72F3-413E-A66B-8F28CEB91A2F}" sibTransId="{5C93D61A-C9F4-4FFB-A147-76B8CB96001E}"/>
    <dgm:cxn modelId="{1A1501A7-3E7A-43E8-8D43-C316CF471E05}" type="presOf" srcId="{F5FD42A3-6ABF-47E7-9546-C417421CE0F0}" destId="{9250D065-D10C-4965-BE3D-A26D4FCB9640}" srcOrd="0" destOrd="0" presId="urn:microsoft.com/office/officeart/2018/2/layout/IconVerticalSolidList"/>
    <dgm:cxn modelId="{A5C4A1C0-8B04-4FF5-93FE-B0D366421977}" srcId="{14FBDDC8-518B-474B-9B67-BDD8442C1A7B}" destId="{2ED719ED-7F0C-494A-96B5-585E57002AA9}" srcOrd="2" destOrd="0" parTransId="{56844645-37FD-4ECA-8339-8E0C76C9A93C}" sibTransId="{FBCF0D61-80B0-4FFA-AED3-B7A7CE96ED2F}"/>
    <dgm:cxn modelId="{0AEEC7D5-4A02-413A-95E2-F4A7A672C3A4}" type="presOf" srcId="{F73135BF-8384-45C3-979E-276A34AF5483}" destId="{760A02B3-AF98-4729-A728-65553D5F77DC}" srcOrd="0" destOrd="0" presId="urn:microsoft.com/office/officeart/2018/2/layout/IconVerticalSolidList"/>
    <dgm:cxn modelId="{F79C43D6-B9BD-46B8-88F6-C0ED0CE0BFDB}" srcId="{F73135BF-8384-45C3-979E-276A34AF5483}" destId="{F5FD42A3-6ABF-47E7-9546-C417421CE0F0}" srcOrd="0" destOrd="0" parTransId="{3975C2AF-078B-4F4A-A460-491F33B137E1}" sibTransId="{624A6F1A-4F4E-4C12-AF1B-B1BEB4D4067B}"/>
    <dgm:cxn modelId="{4749A0E4-EE1E-403F-877D-8F2F1C468AE6}" srcId="{14FBDDC8-518B-474B-9B67-BDD8442C1A7B}" destId="{D28D57D3-E19E-43C3-93C8-1759213DE74A}" srcOrd="0" destOrd="0" parTransId="{1DA81366-C630-48E6-B90C-8492ACE913E1}" sibTransId="{DFF8B1D4-16FA-4AEC-BEAB-D3971278D507}"/>
    <dgm:cxn modelId="{F643258E-3795-4511-B948-2BBB2CDE20E5}" type="presParOf" srcId="{966DF8E0-0977-461A-B29A-399C97B8CD3E}" destId="{009B8B4D-D131-4AB0-A21B-6203743EC1A4}" srcOrd="0" destOrd="0" presId="urn:microsoft.com/office/officeart/2018/2/layout/IconVerticalSolidList"/>
    <dgm:cxn modelId="{AF01F16F-59DC-45CD-815E-48E3F566AE02}" type="presParOf" srcId="{009B8B4D-D131-4AB0-A21B-6203743EC1A4}" destId="{D148D06E-054B-481D-A6EB-612E89B55DC8}" srcOrd="0" destOrd="0" presId="urn:microsoft.com/office/officeart/2018/2/layout/IconVerticalSolidList"/>
    <dgm:cxn modelId="{8DA34039-CA1A-4393-AB90-E3DF7948F004}" type="presParOf" srcId="{009B8B4D-D131-4AB0-A21B-6203743EC1A4}" destId="{9B0B7790-CA97-4262-B4A8-21C52976C577}" srcOrd="1" destOrd="0" presId="urn:microsoft.com/office/officeart/2018/2/layout/IconVerticalSolidList"/>
    <dgm:cxn modelId="{B36C6B43-904A-4AD8-B952-8E6DC90C47D9}" type="presParOf" srcId="{009B8B4D-D131-4AB0-A21B-6203743EC1A4}" destId="{DD87A9D4-610A-41FA-95C9-58681F1DAC5E}" srcOrd="2" destOrd="0" presId="urn:microsoft.com/office/officeart/2018/2/layout/IconVerticalSolidList"/>
    <dgm:cxn modelId="{476AA53B-3971-419D-8A05-E186E4B49040}" type="presParOf" srcId="{009B8B4D-D131-4AB0-A21B-6203743EC1A4}" destId="{BFDC6AA0-E1FC-491C-A932-2E10D7CF4E18}" srcOrd="3" destOrd="0" presId="urn:microsoft.com/office/officeart/2018/2/layout/IconVerticalSolidList"/>
    <dgm:cxn modelId="{AB7E7BBE-429A-4A3B-B514-EE21D1922FE6}" type="presParOf" srcId="{966DF8E0-0977-461A-B29A-399C97B8CD3E}" destId="{227417A4-886C-4965-900E-A61CF98EB7F3}" srcOrd="1" destOrd="0" presId="urn:microsoft.com/office/officeart/2018/2/layout/IconVerticalSolidList"/>
    <dgm:cxn modelId="{D9669A3C-3945-40CE-8345-E48F47889CFE}" type="presParOf" srcId="{966DF8E0-0977-461A-B29A-399C97B8CD3E}" destId="{38D738FA-69D2-4A9B-A6E1-7AD5F618F978}" srcOrd="2" destOrd="0" presId="urn:microsoft.com/office/officeart/2018/2/layout/IconVerticalSolidList"/>
    <dgm:cxn modelId="{42D9517A-A117-4AFA-9FD1-1972E6553DC2}" type="presParOf" srcId="{38D738FA-69D2-4A9B-A6E1-7AD5F618F978}" destId="{972BA626-1237-4D84-B8F5-D80B0BD7247E}" srcOrd="0" destOrd="0" presId="urn:microsoft.com/office/officeart/2018/2/layout/IconVerticalSolidList"/>
    <dgm:cxn modelId="{577D4D87-7159-48AA-BDFC-3F0720AAE037}" type="presParOf" srcId="{38D738FA-69D2-4A9B-A6E1-7AD5F618F978}" destId="{A10058AA-3DE8-4A9A-A8E9-932681B09AF7}" srcOrd="1" destOrd="0" presId="urn:microsoft.com/office/officeart/2018/2/layout/IconVerticalSolidList"/>
    <dgm:cxn modelId="{0B41B6AD-1E56-4F7C-960A-80DCD9EA3254}" type="presParOf" srcId="{38D738FA-69D2-4A9B-A6E1-7AD5F618F978}" destId="{CA09B46D-2A6D-4E5D-8598-9CFE36682944}" srcOrd="2" destOrd="0" presId="urn:microsoft.com/office/officeart/2018/2/layout/IconVerticalSolidList"/>
    <dgm:cxn modelId="{FF0E9685-773B-45E2-8163-593989F9402A}" type="presParOf" srcId="{38D738FA-69D2-4A9B-A6E1-7AD5F618F978}" destId="{760A02B3-AF98-4729-A728-65553D5F77DC}" srcOrd="3" destOrd="0" presId="urn:microsoft.com/office/officeart/2018/2/layout/IconVerticalSolidList"/>
    <dgm:cxn modelId="{771AB32D-BF3B-4A2D-879F-B7CA11A634FF}" type="presParOf" srcId="{38D738FA-69D2-4A9B-A6E1-7AD5F618F978}" destId="{9250D065-D10C-4965-BE3D-A26D4FCB9640}" srcOrd="4" destOrd="0" presId="urn:microsoft.com/office/officeart/2018/2/layout/IconVerticalSolidList"/>
    <dgm:cxn modelId="{66DCCFFA-9C03-4250-90B1-F4461C809147}" type="presParOf" srcId="{966DF8E0-0977-461A-B29A-399C97B8CD3E}" destId="{506F6219-CF07-490D-9A7E-F140F3704D00}" srcOrd="3" destOrd="0" presId="urn:microsoft.com/office/officeart/2018/2/layout/IconVerticalSolidList"/>
    <dgm:cxn modelId="{5E1C339D-7175-4D76-A48E-0E3A855C9AD3}" type="presParOf" srcId="{966DF8E0-0977-461A-B29A-399C97B8CD3E}" destId="{CE0EB066-2BA9-4EC6-BA80-9CE002EE683E}" srcOrd="4" destOrd="0" presId="urn:microsoft.com/office/officeart/2018/2/layout/IconVerticalSolidList"/>
    <dgm:cxn modelId="{9DF09D54-6BC0-4576-8D8B-85509B6BC70D}" type="presParOf" srcId="{CE0EB066-2BA9-4EC6-BA80-9CE002EE683E}" destId="{A24F20F1-D956-41C1-AD05-F658D7197D46}" srcOrd="0" destOrd="0" presId="urn:microsoft.com/office/officeart/2018/2/layout/IconVerticalSolidList"/>
    <dgm:cxn modelId="{425AC1F1-B501-4370-B324-3B9117BE9125}" type="presParOf" srcId="{CE0EB066-2BA9-4EC6-BA80-9CE002EE683E}" destId="{00811615-C7B2-455A-AA83-CC18AE51246A}" srcOrd="1" destOrd="0" presId="urn:microsoft.com/office/officeart/2018/2/layout/IconVerticalSolidList"/>
    <dgm:cxn modelId="{679ED26F-1541-44A5-9C54-AD9C93DFB591}" type="presParOf" srcId="{CE0EB066-2BA9-4EC6-BA80-9CE002EE683E}" destId="{D5C82194-6F55-40E6-9EE7-9AAF1AEC0B2A}" srcOrd="2" destOrd="0" presId="urn:microsoft.com/office/officeart/2018/2/layout/IconVerticalSolidList"/>
    <dgm:cxn modelId="{EF96B42A-9954-47AA-A085-6CBA727B5F2C}" type="presParOf" srcId="{CE0EB066-2BA9-4EC6-BA80-9CE002EE683E}" destId="{7E4E9CCE-B7E5-4246-85B3-71A64E6429C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C967C-6D0F-4ECB-A615-B5782BED9054}">
      <dsp:nvSpPr>
        <dsp:cNvPr id="0" name=""/>
        <dsp:cNvSpPr/>
      </dsp:nvSpPr>
      <dsp:spPr>
        <a:xfrm>
          <a:off x="0" y="3578"/>
          <a:ext cx="10650035" cy="76224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CCF360-0E10-4319-9EC0-6CCA454DBC31}">
      <dsp:nvSpPr>
        <dsp:cNvPr id="0" name=""/>
        <dsp:cNvSpPr/>
      </dsp:nvSpPr>
      <dsp:spPr>
        <a:xfrm>
          <a:off x="230578" y="175083"/>
          <a:ext cx="419233" cy="41923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0CCC94-EA48-4E0D-9D3F-75DEA8E273E7}">
      <dsp:nvSpPr>
        <dsp:cNvPr id="0" name=""/>
        <dsp:cNvSpPr/>
      </dsp:nvSpPr>
      <dsp:spPr>
        <a:xfrm>
          <a:off x="880391" y="3578"/>
          <a:ext cx="9769643" cy="762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671" tIns="80671" rIns="80671" bIns="80671" numCol="1" spcCol="1270" anchor="ctr" anchorCtr="0">
          <a:noAutofit/>
        </a:bodyPr>
        <a:lstStyle/>
        <a:p>
          <a:pPr marL="0" lvl="0" indent="0" algn="l" defTabSz="844550">
            <a:lnSpc>
              <a:spcPct val="90000"/>
            </a:lnSpc>
            <a:spcBef>
              <a:spcPct val="0"/>
            </a:spcBef>
            <a:spcAft>
              <a:spcPct val="35000"/>
            </a:spcAft>
            <a:buNone/>
          </a:pPr>
          <a:r>
            <a:rPr lang="nb-NO" sz="1900" kern="1200"/>
            <a:t>Hvis det ikke er elektronisk avkryssing, skal du personlig møte til opprop og/eller avkryssing.</a:t>
          </a:r>
          <a:endParaRPr lang="en-US" sz="1900" kern="1200"/>
        </a:p>
      </dsp:txBody>
      <dsp:txXfrm>
        <a:off x="880391" y="3578"/>
        <a:ext cx="9769643" cy="762243"/>
      </dsp:txXfrm>
    </dsp:sp>
    <dsp:sp modelId="{A1A03E25-ADB0-4605-BE5E-C705F697FA6B}">
      <dsp:nvSpPr>
        <dsp:cNvPr id="0" name=""/>
        <dsp:cNvSpPr/>
      </dsp:nvSpPr>
      <dsp:spPr>
        <a:xfrm>
          <a:off x="0" y="956382"/>
          <a:ext cx="10650035" cy="76224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8F1A85-1229-47AF-BC87-247FAC17D80A}">
      <dsp:nvSpPr>
        <dsp:cNvPr id="0" name=""/>
        <dsp:cNvSpPr/>
      </dsp:nvSpPr>
      <dsp:spPr>
        <a:xfrm>
          <a:off x="230578" y="1127887"/>
          <a:ext cx="419233" cy="41923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A82947-820B-4A2B-BC2E-2462E577755C}">
      <dsp:nvSpPr>
        <dsp:cNvPr id="0" name=""/>
        <dsp:cNvSpPr/>
      </dsp:nvSpPr>
      <dsp:spPr>
        <a:xfrm>
          <a:off x="880391" y="956382"/>
          <a:ext cx="9769643" cy="762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671" tIns="80671" rIns="80671" bIns="80671" numCol="1" spcCol="1270" anchor="ctr" anchorCtr="0">
          <a:noAutofit/>
        </a:bodyPr>
        <a:lstStyle/>
        <a:p>
          <a:pPr marL="0" lvl="0" indent="0" algn="l" defTabSz="844550">
            <a:lnSpc>
              <a:spcPct val="90000"/>
            </a:lnSpc>
            <a:spcBef>
              <a:spcPct val="0"/>
            </a:spcBef>
            <a:spcAft>
              <a:spcPct val="35000"/>
            </a:spcAft>
            <a:buNone/>
          </a:pPr>
          <a:r>
            <a:rPr lang="nb-NO" sz="1900" kern="1200"/>
            <a:t>Arrangør eller mesterskapsreglement bestemmer frist for opprop/avkryssing.</a:t>
          </a:r>
          <a:endParaRPr lang="en-US" sz="1900" kern="1200"/>
        </a:p>
      </dsp:txBody>
      <dsp:txXfrm>
        <a:off x="880391" y="956382"/>
        <a:ext cx="9769643" cy="762243"/>
      </dsp:txXfrm>
    </dsp:sp>
    <dsp:sp modelId="{19E103BB-189F-4A9F-81BE-6195C961760F}">
      <dsp:nvSpPr>
        <dsp:cNvPr id="0" name=""/>
        <dsp:cNvSpPr/>
      </dsp:nvSpPr>
      <dsp:spPr>
        <a:xfrm>
          <a:off x="0" y="1909186"/>
          <a:ext cx="10650035" cy="76224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2C932F-6C6E-473E-83AE-93421BAE7EE4}">
      <dsp:nvSpPr>
        <dsp:cNvPr id="0" name=""/>
        <dsp:cNvSpPr/>
      </dsp:nvSpPr>
      <dsp:spPr>
        <a:xfrm>
          <a:off x="230578" y="2080691"/>
          <a:ext cx="419233" cy="41923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BE35E3-05EA-4A14-B24A-D793C4DAC0D0}">
      <dsp:nvSpPr>
        <dsp:cNvPr id="0" name=""/>
        <dsp:cNvSpPr/>
      </dsp:nvSpPr>
      <dsp:spPr>
        <a:xfrm>
          <a:off x="880391" y="1909186"/>
          <a:ext cx="9769643" cy="762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671" tIns="80671" rIns="80671" bIns="80671" numCol="1" spcCol="1270" anchor="ctr" anchorCtr="0">
          <a:noAutofit/>
        </a:bodyPr>
        <a:lstStyle/>
        <a:p>
          <a:pPr marL="0" lvl="0" indent="0" algn="l" defTabSz="844550">
            <a:lnSpc>
              <a:spcPct val="90000"/>
            </a:lnSpc>
            <a:spcBef>
              <a:spcPct val="0"/>
            </a:spcBef>
            <a:spcAft>
              <a:spcPct val="35000"/>
            </a:spcAft>
            <a:buNone/>
          </a:pPr>
          <a:r>
            <a:rPr lang="nb-NO" sz="1900" kern="1200">
              <a:solidFill>
                <a:schemeClr val="tx1"/>
              </a:solidFill>
            </a:rPr>
            <a:t>Overhold frist, stol ikke på andre enn deg selv.</a:t>
          </a:r>
          <a:endParaRPr lang="en-US" sz="1900" kern="1200">
            <a:solidFill>
              <a:schemeClr val="tx1"/>
            </a:solidFill>
          </a:endParaRPr>
        </a:p>
      </dsp:txBody>
      <dsp:txXfrm>
        <a:off x="880391" y="1909186"/>
        <a:ext cx="9769643" cy="762243"/>
      </dsp:txXfrm>
    </dsp:sp>
    <dsp:sp modelId="{0B93B329-D7DC-4CCE-A193-3FED61F5B0E2}">
      <dsp:nvSpPr>
        <dsp:cNvPr id="0" name=""/>
        <dsp:cNvSpPr/>
      </dsp:nvSpPr>
      <dsp:spPr>
        <a:xfrm>
          <a:off x="0" y="2861990"/>
          <a:ext cx="10650035" cy="76224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829DBD-ED33-4E76-B38C-1BA7A21A067D}">
      <dsp:nvSpPr>
        <dsp:cNvPr id="0" name=""/>
        <dsp:cNvSpPr/>
      </dsp:nvSpPr>
      <dsp:spPr>
        <a:xfrm>
          <a:off x="230578" y="3033495"/>
          <a:ext cx="419233" cy="41923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5B7FD4-F794-4856-9AF4-BC49C04622E3}">
      <dsp:nvSpPr>
        <dsp:cNvPr id="0" name=""/>
        <dsp:cNvSpPr/>
      </dsp:nvSpPr>
      <dsp:spPr>
        <a:xfrm>
          <a:off x="880391" y="2861990"/>
          <a:ext cx="9769643" cy="762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671" tIns="80671" rIns="80671" bIns="80671" numCol="1" spcCol="1270" anchor="ctr" anchorCtr="0">
          <a:noAutofit/>
        </a:bodyPr>
        <a:lstStyle/>
        <a:p>
          <a:pPr marL="0" lvl="0" indent="0" algn="l" defTabSz="844550">
            <a:lnSpc>
              <a:spcPct val="90000"/>
            </a:lnSpc>
            <a:spcBef>
              <a:spcPct val="0"/>
            </a:spcBef>
            <a:spcAft>
              <a:spcPct val="35000"/>
            </a:spcAft>
            <a:buNone/>
          </a:pPr>
          <a:r>
            <a:rPr lang="nb-NO" sz="1900" kern="1200">
              <a:solidFill>
                <a:schemeClr val="tx1"/>
              </a:solidFill>
            </a:rPr>
            <a:t>I mesterskap kan du som hovedregel bare krysse av for øvelser for samme dag.</a:t>
          </a:r>
          <a:endParaRPr lang="en-US" sz="1900" kern="1200">
            <a:solidFill>
              <a:schemeClr val="tx1"/>
            </a:solidFill>
          </a:endParaRPr>
        </a:p>
      </dsp:txBody>
      <dsp:txXfrm>
        <a:off x="880391" y="2861990"/>
        <a:ext cx="9769643" cy="762243"/>
      </dsp:txXfrm>
    </dsp:sp>
    <dsp:sp modelId="{C9E4F08B-B5B3-42A9-86B6-65D91EE9E90D}">
      <dsp:nvSpPr>
        <dsp:cNvPr id="0" name=""/>
        <dsp:cNvSpPr/>
      </dsp:nvSpPr>
      <dsp:spPr>
        <a:xfrm>
          <a:off x="0" y="3814795"/>
          <a:ext cx="10650035" cy="762243"/>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11BD4E-4094-47F7-94FD-B6508E3E2874}">
      <dsp:nvSpPr>
        <dsp:cNvPr id="0" name=""/>
        <dsp:cNvSpPr/>
      </dsp:nvSpPr>
      <dsp:spPr>
        <a:xfrm>
          <a:off x="230578" y="3986299"/>
          <a:ext cx="419233" cy="41923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A82FB8-0AE4-48A3-B451-765C88B28474}">
      <dsp:nvSpPr>
        <dsp:cNvPr id="0" name=""/>
        <dsp:cNvSpPr/>
      </dsp:nvSpPr>
      <dsp:spPr>
        <a:xfrm>
          <a:off x="880391" y="3814795"/>
          <a:ext cx="4792515" cy="762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671" tIns="80671" rIns="80671" bIns="80671" numCol="1" spcCol="1270" anchor="ctr" anchorCtr="0">
          <a:noAutofit/>
        </a:bodyPr>
        <a:lstStyle/>
        <a:p>
          <a:pPr marL="0" lvl="0" indent="0" algn="l" defTabSz="844550">
            <a:lnSpc>
              <a:spcPct val="90000"/>
            </a:lnSpc>
            <a:spcBef>
              <a:spcPct val="0"/>
            </a:spcBef>
            <a:spcAft>
              <a:spcPct val="35000"/>
            </a:spcAft>
            <a:buNone/>
          </a:pPr>
          <a:r>
            <a:rPr lang="nb-NO" sz="1900" kern="1200"/>
            <a:t>Husk å notere PB og SB ved avkryssing!</a:t>
          </a:r>
          <a:endParaRPr lang="en-US" sz="1900" kern="1200"/>
        </a:p>
      </dsp:txBody>
      <dsp:txXfrm>
        <a:off x="880391" y="3814795"/>
        <a:ext cx="4792515" cy="762243"/>
      </dsp:txXfrm>
    </dsp:sp>
    <dsp:sp modelId="{3EB65611-5579-451C-9C92-8DAA142D311E}">
      <dsp:nvSpPr>
        <dsp:cNvPr id="0" name=""/>
        <dsp:cNvSpPr/>
      </dsp:nvSpPr>
      <dsp:spPr>
        <a:xfrm>
          <a:off x="5672906" y="3814795"/>
          <a:ext cx="4977128" cy="762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671" tIns="80671" rIns="80671" bIns="80671" numCol="1" spcCol="1270" anchor="ctr" anchorCtr="0">
          <a:noAutofit/>
        </a:bodyPr>
        <a:lstStyle/>
        <a:p>
          <a:pPr marL="0" lvl="0" indent="0" algn="l" defTabSz="800100">
            <a:lnSpc>
              <a:spcPct val="90000"/>
            </a:lnSpc>
            <a:spcBef>
              <a:spcPct val="0"/>
            </a:spcBef>
            <a:spcAft>
              <a:spcPct val="35000"/>
            </a:spcAft>
            <a:buNone/>
          </a:pPr>
          <a:r>
            <a:rPr lang="nb-NO" sz="1800" kern="1200"/>
            <a:t>Det er ikke sikkert at seeder kjenner deg og dine resultater.</a:t>
          </a:r>
          <a:endParaRPr lang="en-US" sz="1800" kern="1200"/>
        </a:p>
      </dsp:txBody>
      <dsp:txXfrm>
        <a:off x="5672906" y="3814795"/>
        <a:ext cx="4977128" cy="7622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C8FE3-4F7E-DD40-8E2D-9E7085199C07}">
      <dsp:nvSpPr>
        <dsp:cNvPr id="0" name=""/>
        <dsp:cNvSpPr/>
      </dsp:nvSpPr>
      <dsp:spPr>
        <a:xfrm>
          <a:off x="1361" y="905202"/>
          <a:ext cx="5309080" cy="3185448"/>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nb-NO" sz="2600" kern="1200">
              <a:solidFill>
                <a:schemeClr val="tx1"/>
              </a:solidFill>
            </a:rPr>
            <a:t>Seeding etter resultater fra foregående runde:</a:t>
          </a:r>
          <a:endParaRPr lang="en-US" sz="2600" kern="1200">
            <a:solidFill>
              <a:schemeClr val="tx1"/>
            </a:solidFill>
          </a:endParaRPr>
        </a:p>
        <a:p>
          <a:pPr marL="228600" lvl="1" indent="-228600" algn="l" defTabSz="889000">
            <a:lnSpc>
              <a:spcPct val="90000"/>
            </a:lnSpc>
            <a:spcBef>
              <a:spcPct val="0"/>
            </a:spcBef>
            <a:spcAft>
              <a:spcPct val="15000"/>
            </a:spcAft>
            <a:buChar char="•"/>
          </a:pPr>
          <a:r>
            <a:rPr lang="nb-NO" sz="2000" kern="1200">
              <a:solidFill>
                <a:schemeClr val="tx1"/>
              </a:solidFill>
            </a:rPr>
            <a:t>Beste vinner, nest beste vinner, tredje beste vinner.</a:t>
          </a:r>
          <a:endParaRPr lang="en-US" sz="2000" kern="1200">
            <a:solidFill>
              <a:schemeClr val="tx1"/>
            </a:solidFill>
          </a:endParaRPr>
        </a:p>
        <a:p>
          <a:pPr marL="228600" lvl="1" indent="-228600" algn="l" defTabSz="889000">
            <a:lnSpc>
              <a:spcPct val="90000"/>
            </a:lnSpc>
            <a:spcBef>
              <a:spcPct val="0"/>
            </a:spcBef>
            <a:spcAft>
              <a:spcPct val="15000"/>
            </a:spcAft>
            <a:buChar char="•"/>
          </a:pPr>
          <a:r>
            <a:rPr lang="nb-NO" sz="2000" kern="1200">
              <a:solidFill>
                <a:schemeClr val="tx1"/>
              </a:solidFill>
            </a:rPr>
            <a:t>Beste toer, nest beste toer, tredje beste toer.</a:t>
          </a:r>
          <a:endParaRPr lang="en-US" sz="2000" kern="1200">
            <a:solidFill>
              <a:schemeClr val="tx1"/>
            </a:solidFill>
          </a:endParaRPr>
        </a:p>
        <a:p>
          <a:pPr marL="228600" lvl="1" indent="-228600" algn="l" defTabSz="889000">
            <a:lnSpc>
              <a:spcPct val="90000"/>
            </a:lnSpc>
            <a:spcBef>
              <a:spcPct val="0"/>
            </a:spcBef>
            <a:spcAft>
              <a:spcPct val="15000"/>
            </a:spcAft>
            <a:buChar char="•"/>
          </a:pPr>
          <a:r>
            <a:rPr lang="nb-NO" sz="2000" kern="1200">
              <a:solidFill>
                <a:schemeClr val="tx1"/>
              </a:solidFill>
            </a:rPr>
            <a:t>Beste tid, nest beste tid, osv.</a:t>
          </a:r>
          <a:endParaRPr lang="en-US" sz="2000" kern="1200">
            <a:solidFill>
              <a:schemeClr val="tx1"/>
            </a:solidFill>
          </a:endParaRPr>
        </a:p>
      </dsp:txBody>
      <dsp:txXfrm>
        <a:off x="1361" y="905202"/>
        <a:ext cx="5309080" cy="3185448"/>
      </dsp:txXfrm>
    </dsp:sp>
    <dsp:sp modelId="{38E9F1FB-7B87-5B49-80D2-8F616472162B}">
      <dsp:nvSpPr>
        <dsp:cNvPr id="0" name=""/>
        <dsp:cNvSpPr/>
      </dsp:nvSpPr>
      <dsp:spPr>
        <a:xfrm>
          <a:off x="5841349" y="905202"/>
          <a:ext cx="5309080" cy="3185448"/>
        </a:xfrm>
        <a:prstGeom prst="rect">
          <a:avLst/>
        </a:prstGeom>
        <a:no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nb-NO" sz="2600" kern="1200">
              <a:solidFill>
                <a:schemeClr val="tx1"/>
              </a:solidFill>
            </a:rPr>
            <a:t>Trekking av baner:</a:t>
          </a:r>
          <a:endParaRPr lang="en-US" sz="2600" kern="1200">
            <a:solidFill>
              <a:schemeClr val="tx1"/>
            </a:solidFill>
          </a:endParaRPr>
        </a:p>
        <a:p>
          <a:pPr marL="228600" lvl="1" indent="-228600" algn="l" defTabSz="889000">
            <a:lnSpc>
              <a:spcPct val="90000"/>
            </a:lnSpc>
            <a:spcBef>
              <a:spcPct val="0"/>
            </a:spcBef>
            <a:spcAft>
              <a:spcPct val="15000"/>
            </a:spcAft>
            <a:buChar char="•"/>
          </a:pPr>
          <a:r>
            <a:rPr lang="nb-NO" sz="2000" kern="1200">
              <a:solidFill>
                <a:schemeClr val="tx1"/>
              </a:solidFill>
            </a:rPr>
            <a:t>60-100 m: De fire beste trekker mellom bane 3, 4, 5 og 6. De to neste mellom bane 2 og 7, to neste mellom 1 og 8.</a:t>
          </a:r>
          <a:endParaRPr lang="en-US" sz="2000" kern="1200">
            <a:solidFill>
              <a:schemeClr val="tx1"/>
            </a:solidFill>
          </a:endParaRPr>
        </a:p>
        <a:p>
          <a:pPr marL="228600" lvl="1" indent="-228600" algn="l" defTabSz="889000">
            <a:lnSpc>
              <a:spcPct val="90000"/>
            </a:lnSpc>
            <a:spcBef>
              <a:spcPct val="0"/>
            </a:spcBef>
            <a:spcAft>
              <a:spcPct val="15000"/>
            </a:spcAft>
            <a:buChar char="•"/>
          </a:pPr>
          <a:r>
            <a:rPr lang="nb-NO" sz="2000" kern="1200">
              <a:solidFill>
                <a:schemeClr val="tx1"/>
              </a:solidFill>
            </a:rPr>
            <a:t>200 m: Tre beste mellom bane 5, 6 og 7. Tre neste mellom 3, 4 og 8, neste mellom 1 og 2.</a:t>
          </a:r>
          <a:endParaRPr lang="en-US" sz="2000" kern="1200">
            <a:solidFill>
              <a:schemeClr val="tx1"/>
            </a:solidFill>
          </a:endParaRPr>
        </a:p>
        <a:p>
          <a:pPr marL="228600" lvl="1" indent="-228600" algn="l" defTabSz="889000">
            <a:lnSpc>
              <a:spcPct val="90000"/>
            </a:lnSpc>
            <a:spcBef>
              <a:spcPct val="0"/>
            </a:spcBef>
            <a:spcAft>
              <a:spcPct val="15000"/>
            </a:spcAft>
            <a:buChar char="•"/>
          </a:pPr>
          <a:r>
            <a:rPr lang="nb-NO" sz="2000" kern="1200">
              <a:solidFill>
                <a:schemeClr val="tx1"/>
              </a:solidFill>
            </a:rPr>
            <a:t>400 m: Fire beste trekker mellom bane 4, 5, 6 og 7. To neste mellom 3 og 8, de to neste mellom 1 og 2.</a:t>
          </a:r>
          <a:endParaRPr lang="en-US" sz="2000" kern="1200">
            <a:solidFill>
              <a:schemeClr val="tx1"/>
            </a:solidFill>
          </a:endParaRPr>
        </a:p>
      </dsp:txBody>
      <dsp:txXfrm>
        <a:off x="5841349" y="905202"/>
        <a:ext cx="5309080" cy="31854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E1478-0FD9-5342-B4D3-9210CBEAF5DC}">
      <dsp:nvSpPr>
        <dsp:cNvPr id="0" name=""/>
        <dsp:cNvSpPr/>
      </dsp:nvSpPr>
      <dsp:spPr>
        <a:xfrm>
          <a:off x="0" y="74124"/>
          <a:ext cx="11556366" cy="87837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kern="1200">
              <a:solidFill>
                <a:srgbClr val="F9F9F9"/>
              </a:solidFill>
              <a:latin typeface="Aptos" panose="02110004020202020204"/>
              <a:ea typeface="+mn-ea"/>
              <a:cs typeface="+mn-cs"/>
            </a:rPr>
            <a:t>Du har ikke lov å føre fot/bein utenfor </a:t>
          </a:r>
          <a:r>
            <a:rPr lang="nb-NO" sz="2200" u="sng" kern="1200">
              <a:solidFill>
                <a:srgbClr val="F9F9F9"/>
              </a:solidFill>
              <a:latin typeface="Aptos" panose="02110004020202020204"/>
              <a:ea typeface="+mn-ea"/>
              <a:cs typeface="+mn-cs"/>
            </a:rPr>
            <a:t>og</a:t>
          </a:r>
          <a:r>
            <a:rPr lang="nb-NO" sz="2200" kern="1200">
              <a:solidFill>
                <a:srgbClr val="F9F9F9"/>
              </a:solidFill>
              <a:latin typeface="Aptos" panose="02110004020202020204"/>
              <a:ea typeface="+mn-ea"/>
              <a:cs typeface="+mn-cs"/>
            </a:rPr>
            <a:t> lavere enn horisontalplan for toppen av hekken.</a:t>
          </a:r>
          <a:endParaRPr lang="en-US" sz="2200" kern="1200">
            <a:solidFill>
              <a:srgbClr val="F9F9F9"/>
            </a:solidFill>
            <a:latin typeface="Aptos" panose="02110004020202020204"/>
            <a:ea typeface="+mn-ea"/>
            <a:cs typeface="+mn-cs"/>
          </a:endParaRPr>
        </a:p>
      </dsp:txBody>
      <dsp:txXfrm>
        <a:off x="42879" y="117003"/>
        <a:ext cx="11470608" cy="792619"/>
      </dsp:txXfrm>
    </dsp:sp>
    <dsp:sp modelId="{473DE031-F765-1C4C-9E2E-36158E4986D2}">
      <dsp:nvSpPr>
        <dsp:cNvPr id="0" name=""/>
        <dsp:cNvSpPr/>
      </dsp:nvSpPr>
      <dsp:spPr>
        <a:xfrm>
          <a:off x="0" y="1015861"/>
          <a:ext cx="11556366" cy="878377"/>
        </a:xfrm>
        <a:prstGeom prst="roundRect">
          <a:avLst/>
        </a:prstGeom>
        <a:solidFill>
          <a:schemeClr val="accent2">
            <a:hueOff val="-2602031"/>
            <a:satOff val="-12599"/>
            <a:lumOff val="-751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kern="1200">
              <a:solidFill>
                <a:srgbClr val="F9F9F9"/>
              </a:solidFill>
              <a:latin typeface="Aptos" panose="02110004020202020204"/>
              <a:ea typeface="+mn-ea"/>
              <a:cs typeface="+mn-cs"/>
            </a:rPr>
            <a:t>Du har ikke lov å føre  fot/bein eller arm utenfor hekken dersom dette hindrer utøveren i banen ved siden av.</a:t>
          </a:r>
          <a:endParaRPr lang="en-US" sz="2200" kern="1200">
            <a:solidFill>
              <a:srgbClr val="F9F9F9"/>
            </a:solidFill>
            <a:latin typeface="Aptos" panose="02110004020202020204"/>
            <a:ea typeface="+mn-ea"/>
            <a:cs typeface="+mn-cs"/>
          </a:endParaRPr>
        </a:p>
      </dsp:txBody>
      <dsp:txXfrm>
        <a:off x="42879" y="1058740"/>
        <a:ext cx="11470608" cy="792619"/>
      </dsp:txXfrm>
    </dsp:sp>
    <dsp:sp modelId="{18FD10BF-3A68-204C-8068-46126D83A7D9}">
      <dsp:nvSpPr>
        <dsp:cNvPr id="0" name=""/>
        <dsp:cNvSpPr/>
      </dsp:nvSpPr>
      <dsp:spPr>
        <a:xfrm>
          <a:off x="0" y="1957599"/>
          <a:ext cx="11556366" cy="878377"/>
        </a:xfrm>
        <a:prstGeom prst="roundRect">
          <a:avLst/>
        </a:prstGeom>
        <a:solidFill>
          <a:schemeClr val="accent2">
            <a:hueOff val="-5204063"/>
            <a:satOff val="-25197"/>
            <a:lumOff val="-1503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kern="1200">
              <a:solidFill>
                <a:srgbClr val="F9F9F9"/>
              </a:solidFill>
              <a:latin typeface="Aptos" panose="02110004020202020204"/>
              <a:ea typeface="+mn-ea"/>
              <a:cs typeface="+mn-cs"/>
            </a:rPr>
            <a:t>Du har ikke lov å slå ned hekkene med vilje.</a:t>
          </a:r>
          <a:endParaRPr lang="en-US" sz="2200" kern="1200">
            <a:solidFill>
              <a:srgbClr val="F9F9F9"/>
            </a:solidFill>
            <a:latin typeface="Aptos" panose="02110004020202020204"/>
            <a:ea typeface="+mn-ea"/>
            <a:cs typeface="+mn-cs"/>
          </a:endParaRPr>
        </a:p>
      </dsp:txBody>
      <dsp:txXfrm>
        <a:off x="42879" y="2000478"/>
        <a:ext cx="11470608" cy="792619"/>
      </dsp:txXfrm>
    </dsp:sp>
    <dsp:sp modelId="{97C68563-F989-C647-8755-3989FB6FF5B9}">
      <dsp:nvSpPr>
        <dsp:cNvPr id="0" name=""/>
        <dsp:cNvSpPr/>
      </dsp:nvSpPr>
      <dsp:spPr>
        <a:xfrm>
          <a:off x="0" y="2899337"/>
          <a:ext cx="11556366" cy="878377"/>
        </a:xfrm>
        <a:prstGeom prst="roundRect">
          <a:avLst/>
        </a:prstGeom>
        <a:solidFill>
          <a:schemeClr val="accent2">
            <a:hueOff val="-7806094"/>
            <a:satOff val="-37796"/>
            <a:lumOff val="-2254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nb-NO" sz="2200" kern="1200">
              <a:solidFill>
                <a:srgbClr val="F9F9F9"/>
              </a:solidFill>
              <a:latin typeface="Aptos"/>
              <a:ea typeface="+mn-ea"/>
              <a:cs typeface="+mn-cs"/>
            </a:rPr>
            <a:t>Dersom du indirekte slår ned eller flytter en hekk, slik at en konkurrent blir vesentlig hindret, kan du bli disket.</a:t>
          </a:r>
          <a:endParaRPr lang="en-US" sz="2200" kern="1200">
            <a:solidFill>
              <a:srgbClr val="F9F9F9"/>
            </a:solidFill>
            <a:latin typeface="Aptos"/>
            <a:ea typeface="+mn-ea"/>
            <a:cs typeface="+mn-cs"/>
          </a:endParaRPr>
        </a:p>
      </dsp:txBody>
      <dsp:txXfrm>
        <a:off x="42879" y="2942216"/>
        <a:ext cx="11470608" cy="79261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C8BE92-ECF9-4F0A-995A-9BAD34A7534D}">
      <dsp:nvSpPr>
        <dsp:cNvPr id="0" name=""/>
        <dsp:cNvSpPr/>
      </dsp:nvSpPr>
      <dsp:spPr>
        <a:xfrm>
          <a:off x="0" y="0"/>
          <a:ext cx="11894456"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2BB807-FA79-494D-929E-8ABEF7187832}">
      <dsp:nvSpPr>
        <dsp:cNvPr id="0" name=""/>
        <dsp:cNvSpPr/>
      </dsp:nvSpPr>
      <dsp:spPr>
        <a:xfrm>
          <a:off x="0" y="0"/>
          <a:ext cx="11894456" cy="1169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nb-NO" sz="2300" kern="1200"/>
            <a:t>Oppvarmingshopp/-kast i konkurranserekkefølge.</a:t>
          </a:r>
          <a:r>
            <a:rPr lang="nb-NO" sz="2300" kern="1200">
              <a:latin typeface="Aptos Display" panose="02110004020202020204"/>
            </a:rPr>
            <a:t> </a:t>
          </a:r>
          <a:r>
            <a:rPr lang="nb-NO" sz="2300" kern="1200"/>
            <a:t>Ikke</a:t>
          </a:r>
          <a:r>
            <a:rPr lang="nb-NO" sz="2300" b="1" kern="1200"/>
            <a:t> </a:t>
          </a:r>
          <a:r>
            <a:rPr lang="nb-NO" sz="2300" kern="1200"/>
            <a:t>oppvarmingshopp/-kast etter at øvelsen har startet.</a:t>
          </a:r>
          <a:endParaRPr lang="en-US" sz="2300" kern="1200"/>
        </a:p>
      </dsp:txBody>
      <dsp:txXfrm>
        <a:off x="0" y="0"/>
        <a:ext cx="11894456" cy="1169477"/>
      </dsp:txXfrm>
    </dsp:sp>
    <dsp:sp modelId="{3746054C-2888-4A10-B8CF-255D359E0FB5}">
      <dsp:nvSpPr>
        <dsp:cNvPr id="0" name=""/>
        <dsp:cNvSpPr/>
      </dsp:nvSpPr>
      <dsp:spPr>
        <a:xfrm>
          <a:off x="0" y="1169477"/>
          <a:ext cx="11894456" cy="0"/>
        </a:xfrm>
        <a:prstGeom prst="line">
          <a:avLst/>
        </a:prstGeom>
        <a:solidFill>
          <a:schemeClr val="accent5">
            <a:hueOff val="4559817"/>
            <a:satOff val="9436"/>
            <a:lumOff val="-25621"/>
            <a:alphaOff val="0"/>
          </a:schemeClr>
        </a:solidFill>
        <a:ln w="19050" cap="flat" cmpd="sng" algn="ctr">
          <a:solidFill>
            <a:schemeClr val="accent5">
              <a:hueOff val="4559817"/>
              <a:satOff val="9436"/>
              <a:lumOff val="-256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5B29F5-23C3-44EC-B5A7-63FC779B5427}">
      <dsp:nvSpPr>
        <dsp:cNvPr id="0" name=""/>
        <dsp:cNvSpPr/>
      </dsp:nvSpPr>
      <dsp:spPr>
        <a:xfrm>
          <a:off x="0" y="1169477"/>
          <a:ext cx="11894456" cy="1169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b-NO" sz="2300" kern="1200"/>
            <a:t>Inntil 2 kontrollmerker (ett i kule, diskos og slegge). </a:t>
          </a:r>
          <a:endParaRPr lang="en-US" sz="2300" kern="1200"/>
        </a:p>
      </dsp:txBody>
      <dsp:txXfrm>
        <a:off x="0" y="1169477"/>
        <a:ext cx="11894456" cy="1169477"/>
      </dsp:txXfrm>
    </dsp:sp>
    <dsp:sp modelId="{9BED1D0C-8B59-42B1-80FE-613C9DA157C0}">
      <dsp:nvSpPr>
        <dsp:cNvPr id="0" name=""/>
        <dsp:cNvSpPr/>
      </dsp:nvSpPr>
      <dsp:spPr>
        <a:xfrm>
          <a:off x="0" y="2338954"/>
          <a:ext cx="11894456" cy="0"/>
        </a:xfrm>
        <a:prstGeom prst="line">
          <a:avLst/>
        </a:prstGeom>
        <a:solidFill>
          <a:schemeClr val="accent5">
            <a:hueOff val="9119634"/>
            <a:satOff val="18871"/>
            <a:lumOff val="-51242"/>
            <a:alphaOff val="0"/>
          </a:schemeClr>
        </a:solidFill>
        <a:ln w="19050" cap="flat" cmpd="sng" algn="ctr">
          <a:solidFill>
            <a:schemeClr val="accent5">
              <a:hueOff val="9119634"/>
              <a:satOff val="18871"/>
              <a:lumOff val="-512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799ED5-C936-4AD8-88D1-B369CB725821}">
      <dsp:nvSpPr>
        <dsp:cNvPr id="0" name=""/>
        <dsp:cNvSpPr/>
      </dsp:nvSpPr>
      <dsp:spPr>
        <a:xfrm>
          <a:off x="0" y="2338954"/>
          <a:ext cx="11894456" cy="1169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nb-NO" sz="2300" kern="1200"/>
            <a:t>I lengde, tresteg og kastøvelser har du vanligvis tre forsøk, de åtte beste får ytterligere tre forsøk.</a:t>
          </a:r>
          <a:endParaRPr lang="en-US" sz="2300" kern="1200"/>
        </a:p>
      </dsp:txBody>
      <dsp:txXfrm>
        <a:off x="0" y="2338954"/>
        <a:ext cx="11894456" cy="1169477"/>
      </dsp:txXfrm>
    </dsp:sp>
    <dsp:sp modelId="{07D3B7C9-179F-4F55-AD4E-6843F09EE405}">
      <dsp:nvSpPr>
        <dsp:cNvPr id="0" name=""/>
        <dsp:cNvSpPr/>
      </dsp:nvSpPr>
      <dsp:spPr>
        <a:xfrm>
          <a:off x="0" y="3508432"/>
          <a:ext cx="11894456" cy="0"/>
        </a:xfrm>
        <a:prstGeom prst="line">
          <a:avLst/>
        </a:prstGeom>
        <a:solidFill>
          <a:schemeClr val="accent5">
            <a:hueOff val="13679450"/>
            <a:satOff val="28307"/>
            <a:lumOff val="-76863"/>
            <a:alphaOff val="0"/>
          </a:schemeClr>
        </a:solidFill>
        <a:ln w="19050" cap="flat" cmpd="sng" algn="ctr">
          <a:solidFill>
            <a:schemeClr val="accent5">
              <a:hueOff val="13679450"/>
              <a:satOff val="28307"/>
              <a:lumOff val="-768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FCF3B5-B63B-4F0D-B511-E8BDBA162399}">
      <dsp:nvSpPr>
        <dsp:cNvPr id="0" name=""/>
        <dsp:cNvSpPr/>
      </dsp:nvSpPr>
      <dsp:spPr>
        <a:xfrm>
          <a:off x="0" y="3508432"/>
          <a:ext cx="11894456" cy="1169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b-NO" sz="2300" kern="1200"/>
            <a:t>Du har 1 minutt på å starte forsøket fra det tidspunkt du bli ropt opp. Det vises gult flagg når det er 15 sekunder igjen. Lengre tid ved tre eller færre deltagere igjen i konkurransen og ved påfølgende forsøk.</a:t>
          </a:r>
          <a:endParaRPr lang="en-US" sz="2300" kern="1200"/>
        </a:p>
      </dsp:txBody>
      <dsp:txXfrm>
        <a:off x="0" y="3508432"/>
        <a:ext cx="11894456" cy="116947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D890A4-E23E-904C-893E-1EB27BD456D6}">
      <dsp:nvSpPr>
        <dsp:cNvPr id="0" name=""/>
        <dsp:cNvSpPr/>
      </dsp:nvSpPr>
      <dsp:spPr>
        <a:xfrm>
          <a:off x="0" y="746936"/>
          <a:ext cx="11722639" cy="5405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kern="1200"/>
            <a:t>Ikke mislykket forsøk dersom listen faller ned etter at du er gått over uten å berøre listen.</a:t>
          </a:r>
          <a:endParaRPr lang="en-US" sz="2200" kern="1200"/>
        </a:p>
      </dsp:txBody>
      <dsp:txXfrm>
        <a:off x="26387" y="773323"/>
        <a:ext cx="11669865" cy="487766"/>
      </dsp:txXfrm>
    </dsp:sp>
    <dsp:sp modelId="{CF2F0715-C077-B146-94A1-EBAD28B64B9D}">
      <dsp:nvSpPr>
        <dsp:cNvPr id="0" name=""/>
        <dsp:cNvSpPr/>
      </dsp:nvSpPr>
      <dsp:spPr>
        <a:xfrm>
          <a:off x="0" y="1350836"/>
          <a:ext cx="11722639" cy="540540"/>
        </a:xfrm>
        <a:prstGeom prst="roundRect">
          <a:avLst/>
        </a:prstGeom>
        <a:gradFill rotWithShape="0">
          <a:gsLst>
            <a:gs pos="0">
              <a:schemeClr val="accent2">
                <a:hueOff val="-1951523"/>
                <a:satOff val="-9449"/>
                <a:lumOff val="-5636"/>
                <a:alphaOff val="0"/>
                <a:satMod val="103000"/>
                <a:lumMod val="102000"/>
                <a:tint val="94000"/>
              </a:schemeClr>
            </a:gs>
            <a:gs pos="50000">
              <a:schemeClr val="accent2">
                <a:hueOff val="-1951523"/>
                <a:satOff val="-9449"/>
                <a:lumOff val="-5636"/>
                <a:alphaOff val="0"/>
                <a:satMod val="110000"/>
                <a:lumMod val="100000"/>
                <a:shade val="100000"/>
              </a:schemeClr>
            </a:gs>
            <a:gs pos="100000">
              <a:schemeClr val="accent2">
                <a:hueOff val="-1951523"/>
                <a:satOff val="-9449"/>
                <a:lumOff val="-563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kern="1200"/>
            <a:t>Gjenværende forsøk på en høyde kan flyttes til neste høyde.</a:t>
          </a:r>
          <a:endParaRPr lang="en-US" sz="2200" kern="1200"/>
        </a:p>
      </dsp:txBody>
      <dsp:txXfrm>
        <a:off x="26387" y="1377223"/>
        <a:ext cx="11669865" cy="487766"/>
      </dsp:txXfrm>
    </dsp:sp>
    <dsp:sp modelId="{29099EB5-C1D5-704B-8A20-E373B2036ACB}">
      <dsp:nvSpPr>
        <dsp:cNvPr id="0" name=""/>
        <dsp:cNvSpPr/>
      </dsp:nvSpPr>
      <dsp:spPr>
        <a:xfrm>
          <a:off x="0" y="1954737"/>
          <a:ext cx="11722639" cy="540540"/>
        </a:xfrm>
        <a:prstGeom prst="roundRect">
          <a:avLst/>
        </a:prstGeom>
        <a:gradFill rotWithShape="0">
          <a:gsLst>
            <a:gs pos="0">
              <a:schemeClr val="accent2">
                <a:hueOff val="-3903047"/>
                <a:satOff val="-18898"/>
                <a:lumOff val="-11273"/>
                <a:alphaOff val="0"/>
                <a:satMod val="103000"/>
                <a:lumMod val="102000"/>
                <a:tint val="94000"/>
              </a:schemeClr>
            </a:gs>
            <a:gs pos="50000">
              <a:schemeClr val="accent2">
                <a:hueOff val="-3903047"/>
                <a:satOff val="-18898"/>
                <a:lumOff val="-11273"/>
                <a:alphaOff val="0"/>
                <a:satMod val="110000"/>
                <a:lumMod val="100000"/>
                <a:shade val="100000"/>
              </a:schemeClr>
            </a:gs>
            <a:gs pos="100000">
              <a:schemeClr val="accent2">
                <a:hueOff val="-3903047"/>
                <a:satOff val="-18898"/>
                <a:lumOff val="-1127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kern="1200"/>
            <a:t>Står du over en høyde, kan du ikke senere gjøre forsøk på denne høyden.</a:t>
          </a:r>
          <a:endParaRPr lang="en-US" sz="2200" kern="1200"/>
        </a:p>
      </dsp:txBody>
      <dsp:txXfrm>
        <a:off x="26387" y="1981124"/>
        <a:ext cx="11669865" cy="487766"/>
      </dsp:txXfrm>
    </dsp:sp>
    <dsp:sp modelId="{E3252989-1846-3B4A-8297-246879154BA8}">
      <dsp:nvSpPr>
        <dsp:cNvPr id="0" name=""/>
        <dsp:cNvSpPr/>
      </dsp:nvSpPr>
      <dsp:spPr>
        <a:xfrm>
          <a:off x="0" y="2558637"/>
          <a:ext cx="11722639" cy="540540"/>
        </a:xfrm>
        <a:prstGeom prst="roundRect">
          <a:avLst/>
        </a:prstGeom>
        <a:gradFill rotWithShape="0">
          <a:gsLst>
            <a:gs pos="0">
              <a:schemeClr val="accent2">
                <a:hueOff val="-5854570"/>
                <a:satOff val="-28347"/>
                <a:lumOff val="-16909"/>
                <a:alphaOff val="0"/>
                <a:satMod val="103000"/>
                <a:lumMod val="102000"/>
                <a:tint val="94000"/>
              </a:schemeClr>
            </a:gs>
            <a:gs pos="50000">
              <a:schemeClr val="accent2">
                <a:hueOff val="-5854570"/>
                <a:satOff val="-28347"/>
                <a:lumOff val="-16909"/>
                <a:alphaOff val="0"/>
                <a:satMod val="110000"/>
                <a:lumMod val="100000"/>
                <a:shade val="100000"/>
              </a:schemeClr>
            </a:gs>
            <a:gs pos="100000">
              <a:schemeClr val="accent2">
                <a:hueOff val="-5854570"/>
                <a:satOff val="-28347"/>
                <a:lumOff val="-169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kern="1200"/>
            <a:t>Ikke lov til å berøre marken innenfor listen, matten, listen eller stativet uten først å klare høyden.</a:t>
          </a:r>
          <a:endParaRPr lang="en-US" sz="2200" kern="1200"/>
        </a:p>
      </dsp:txBody>
      <dsp:txXfrm>
        <a:off x="26387" y="2585024"/>
        <a:ext cx="11669865" cy="487766"/>
      </dsp:txXfrm>
    </dsp:sp>
    <dsp:sp modelId="{B446EB76-AFF3-F445-A407-82487BDF2897}">
      <dsp:nvSpPr>
        <dsp:cNvPr id="0" name=""/>
        <dsp:cNvSpPr/>
      </dsp:nvSpPr>
      <dsp:spPr>
        <a:xfrm>
          <a:off x="0" y="3162537"/>
          <a:ext cx="11722639" cy="540540"/>
        </a:xfrm>
        <a:prstGeom prst="roundRect">
          <a:avLst/>
        </a:prstGeom>
        <a:gradFill rotWithShape="0">
          <a:gsLst>
            <a:gs pos="0">
              <a:schemeClr val="accent2">
                <a:hueOff val="-7806094"/>
                <a:satOff val="-37796"/>
                <a:lumOff val="-22546"/>
                <a:alphaOff val="0"/>
                <a:satMod val="103000"/>
                <a:lumMod val="102000"/>
                <a:tint val="94000"/>
              </a:schemeClr>
            </a:gs>
            <a:gs pos="50000">
              <a:schemeClr val="accent2">
                <a:hueOff val="-7806094"/>
                <a:satOff val="-37796"/>
                <a:lumOff val="-22546"/>
                <a:alphaOff val="0"/>
                <a:satMod val="110000"/>
                <a:lumMod val="100000"/>
                <a:shade val="100000"/>
              </a:schemeClr>
            </a:gs>
            <a:gs pos="100000">
              <a:schemeClr val="accent2">
                <a:hueOff val="-7806094"/>
                <a:satOff val="-37796"/>
                <a:lumOff val="-2254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kern="1200"/>
            <a:t>Ikke lov å bruke kritt, etc. som tilløpsmerke.</a:t>
          </a:r>
          <a:endParaRPr lang="en-US" sz="2200" kern="1200"/>
        </a:p>
      </dsp:txBody>
      <dsp:txXfrm>
        <a:off x="26387" y="3188924"/>
        <a:ext cx="11669865" cy="48776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7D973-BFEE-D84B-8666-582AB65DC0F6}">
      <dsp:nvSpPr>
        <dsp:cNvPr id="0" name=""/>
        <dsp:cNvSpPr/>
      </dsp:nvSpPr>
      <dsp:spPr>
        <a:xfrm>
          <a:off x="0" y="421253"/>
          <a:ext cx="10271211" cy="10740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nb-NO" sz="2700" kern="1200"/>
            <a:t>Du skal opplyse om hvor stativet skal plasseres før konkurransen starter. Plasseringen kan endres i senere forsøk.</a:t>
          </a:r>
          <a:endParaRPr lang="en-US" sz="2700" kern="1200"/>
        </a:p>
      </dsp:txBody>
      <dsp:txXfrm>
        <a:off x="52431" y="473684"/>
        <a:ext cx="10166349" cy="969198"/>
      </dsp:txXfrm>
    </dsp:sp>
    <dsp:sp modelId="{8F916C79-10BA-2643-8489-DE2D4E3521E9}">
      <dsp:nvSpPr>
        <dsp:cNvPr id="0" name=""/>
        <dsp:cNvSpPr/>
      </dsp:nvSpPr>
      <dsp:spPr>
        <a:xfrm>
          <a:off x="0" y="1573073"/>
          <a:ext cx="10271211" cy="1074060"/>
        </a:xfrm>
        <a:prstGeom prst="roundRect">
          <a:avLst/>
        </a:prstGeom>
        <a:gradFill rotWithShape="0">
          <a:gsLst>
            <a:gs pos="0">
              <a:schemeClr val="accent2">
                <a:hueOff val="-3903047"/>
                <a:satOff val="-18898"/>
                <a:lumOff val="-11273"/>
                <a:alphaOff val="0"/>
                <a:satMod val="103000"/>
                <a:lumMod val="102000"/>
                <a:tint val="94000"/>
              </a:schemeClr>
            </a:gs>
            <a:gs pos="50000">
              <a:schemeClr val="accent2">
                <a:hueOff val="-3903047"/>
                <a:satOff val="-18898"/>
                <a:lumOff val="-11273"/>
                <a:alphaOff val="0"/>
                <a:satMod val="110000"/>
                <a:lumMod val="100000"/>
                <a:shade val="100000"/>
              </a:schemeClr>
            </a:gs>
            <a:gs pos="100000">
              <a:schemeClr val="accent2">
                <a:hueOff val="-3903047"/>
                <a:satOff val="-18898"/>
                <a:lumOff val="-1127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nb-NO" sz="2700" kern="1200"/>
            <a:t>Fristen før forsøket utsettes ikke fordi du gir beskjed om at plasseringen av stativet skal endres, etter at navnet ditt er ropt opp.</a:t>
          </a:r>
          <a:endParaRPr lang="en-US" sz="2700" kern="1200"/>
        </a:p>
      </dsp:txBody>
      <dsp:txXfrm>
        <a:off x="52431" y="1625504"/>
        <a:ext cx="10166349" cy="969198"/>
      </dsp:txXfrm>
    </dsp:sp>
    <dsp:sp modelId="{7ADDB30C-B710-F640-B7C8-140A59695115}">
      <dsp:nvSpPr>
        <dsp:cNvPr id="0" name=""/>
        <dsp:cNvSpPr/>
      </dsp:nvSpPr>
      <dsp:spPr>
        <a:xfrm>
          <a:off x="0" y="2724892"/>
          <a:ext cx="10271211" cy="1074060"/>
        </a:xfrm>
        <a:prstGeom prst="roundRect">
          <a:avLst/>
        </a:prstGeom>
        <a:gradFill rotWithShape="0">
          <a:gsLst>
            <a:gs pos="0">
              <a:schemeClr val="accent2">
                <a:hueOff val="-7806094"/>
                <a:satOff val="-37796"/>
                <a:lumOff val="-22546"/>
                <a:alphaOff val="0"/>
                <a:satMod val="103000"/>
                <a:lumMod val="102000"/>
                <a:tint val="94000"/>
              </a:schemeClr>
            </a:gs>
            <a:gs pos="50000">
              <a:schemeClr val="accent2">
                <a:hueOff val="-7806094"/>
                <a:satOff val="-37796"/>
                <a:lumOff val="-22546"/>
                <a:alphaOff val="0"/>
                <a:satMod val="110000"/>
                <a:lumMod val="100000"/>
                <a:shade val="100000"/>
              </a:schemeClr>
            </a:gs>
            <a:gs pos="100000">
              <a:schemeClr val="accent2">
                <a:hueOff val="-7806094"/>
                <a:satOff val="-37796"/>
                <a:lumOff val="-2254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nb-NO" sz="2700" kern="1200"/>
            <a:t>Du kan bruke hansker eller klister på hansker eller stav.</a:t>
          </a:r>
          <a:endParaRPr lang="en-US" sz="2700" kern="1200"/>
        </a:p>
      </dsp:txBody>
      <dsp:txXfrm>
        <a:off x="52431" y="2777323"/>
        <a:ext cx="10166349" cy="96919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A4B85-C872-472D-BA58-A5B2E4DB1E6A}">
      <dsp:nvSpPr>
        <dsp:cNvPr id="0" name=""/>
        <dsp:cNvSpPr/>
      </dsp:nvSpPr>
      <dsp:spPr>
        <a:xfrm>
          <a:off x="0" y="902534"/>
          <a:ext cx="10972800" cy="166621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5F3CB1-182E-4C18-8B47-8D006085B609}">
      <dsp:nvSpPr>
        <dsp:cNvPr id="0" name=""/>
        <dsp:cNvSpPr/>
      </dsp:nvSpPr>
      <dsp:spPr>
        <a:xfrm>
          <a:off x="504030" y="1277433"/>
          <a:ext cx="916419" cy="916419"/>
        </a:xfrm>
        <a:prstGeom prst="ellipse">
          <a:avLst/>
        </a:prstGeom>
        <a:solidFill>
          <a:schemeClr val="accent2"/>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2FC0D2-47FC-4ACF-9293-54E43151C255}">
      <dsp:nvSpPr>
        <dsp:cNvPr id="0" name=""/>
        <dsp:cNvSpPr/>
      </dsp:nvSpPr>
      <dsp:spPr>
        <a:xfrm>
          <a:off x="1924481" y="902534"/>
          <a:ext cx="4937760" cy="1666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341" tIns="176341" rIns="176341" bIns="176341" numCol="1" spcCol="1270" anchor="ctr" anchorCtr="0">
          <a:noAutofit/>
        </a:bodyPr>
        <a:lstStyle/>
        <a:p>
          <a:pPr marL="0" lvl="0" indent="0" algn="l" defTabSz="1022350">
            <a:lnSpc>
              <a:spcPct val="90000"/>
            </a:lnSpc>
            <a:spcBef>
              <a:spcPct val="0"/>
            </a:spcBef>
            <a:spcAft>
              <a:spcPct val="35000"/>
            </a:spcAft>
            <a:buNone/>
          </a:pPr>
          <a:r>
            <a:rPr lang="nb-NO" sz="2300" b="1" kern="1200"/>
            <a:t>Høyde og stav</a:t>
          </a:r>
          <a:r>
            <a:rPr lang="nb-NO" sz="2300" kern="1200"/>
            <a:t>: Den utøver som har minst antall forsøk på den høyden hvor likt resultat er oppnådd, skal ha beste plassering.</a:t>
          </a:r>
          <a:endParaRPr lang="en-US" sz="2300" kern="1200"/>
        </a:p>
      </dsp:txBody>
      <dsp:txXfrm>
        <a:off x="1924481" y="902534"/>
        <a:ext cx="4937760" cy="1666217"/>
      </dsp:txXfrm>
    </dsp:sp>
    <dsp:sp modelId="{B1C52A6B-61A9-408E-9DA2-B487214E3D02}">
      <dsp:nvSpPr>
        <dsp:cNvPr id="0" name=""/>
        <dsp:cNvSpPr/>
      </dsp:nvSpPr>
      <dsp:spPr>
        <a:xfrm>
          <a:off x="6862241" y="902534"/>
          <a:ext cx="4110558" cy="1666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341" tIns="176341" rIns="176341" bIns="176341" numCol="1" spcCol="1270" anchor="ctr" anchorCtr="0">
          <a:noAutofit/>
        </a:bodyPr>
        <a:lstStyle/>
        <a:p>
          <a:pPr marL="0" lvl="0" indent="0" algn="l" defTabSz="755650">
            <a:lnSpc>
              <a:spcPct val="90000"/>
            </a:lnSpc>
            <a:spcBef>
              <a:spcPct val="0"/>
            </a:spcBef>
            <a:spcAft>
              <a:spcPct val="35000"/>
            </a:spcAft>
            <a:buNone/>
          </a:pPr>
          <a:r>
            <a:rPr lang="nb-NO" sz="1700" kern="1200"/>
            <a:t>Er det fortsatt likt skal den utøver som har minst antall mislykkede forsøk gjennom konkurransen ha beste plassering.</a:t>
          </a:r>
          <a:endParaRPr lang="en-US" sz="1700" kern="1200"/>
        </a:p>
        <a:p>
          <a:pPr marL="0" lvl="0" indent="0" algn="l" defTabSz="755650">
            <a:lnSpc>
              <a:spcPct val="90000"/>
            </a:lnSpc>
            <a:spcBef>
              <a:spcPct val="0"/>
            </a:spcBef>
            <a:spcAft>
              <a:spcPct val="35000"/>
            </a:spcAft>
            <a:buNone/>
          </a:pPr>
          <a:r>
            <a:rPr lang="nb-NO" sz="1700" kern="1200"/>
            <a:t>Eventuelt omhopp om førsteplassen.</a:t>
          </a:r>
          <a:endParaRPr lang="en-US" sz="1700" kern="1200"/>
        </a:p>
      </dsp:txBody>
      <dsp:txXfrm>
        <a:off x="6862241" y="902534"/>
        <a:ext cx="4110558" cy="1666217"/>
      </dsp:txXfrm>
    </dsp:sp>
    <dsp:sp modelId="{0EEA825F-C9C3-4D05-8A3B-A88E86C8FAE7}">
      <dsp:nvSpPr>
        <dsp:cNvPr id="0" name=""/>
        <dsp:cNvSpPr/>
      </dsp:nvSpPr>
      <dsp:spPr>
        <a:xfrm>
          <a:off x="0" y="2985306"/>
          <a:ext cx="10972800" cy="166621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F92095-E889-4ADA-8746-C6CD6F1F1A8D}">
      <dsp:nvSpPr>
        <dsp:cNvPr id="0" name=""/>
        <dsp:cNvSpPr/>
      </dsp:nvSpPr>
      <dsp:spPr>
        <a:xfrm>
          <a:off x="504030" y="3360205"/>
          <a:ext cx="916419" cy="916419"/>
        </a:xfrm>
        <a:prstGeom prst="ellipse">
          <a:avLst/>
        </a:prstGeom>
        <a:solidFill>
          <a:schemeClr val="accent2"/>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EE9E65-6175-4E88-9A56-0F86E834BFB0}">
      <dsp:nvSpPr>
        <dsp:cNvPr id="0" name=""/>
        <dsp:cNvSpPr/>
      </dsp:nvSpPr>
      <dsp:spPr>
        <a:xfrm>
          <a:off x="1924481" y="2985306"/>
          <a:ext cx="9048318" cy="1666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341" tIns="176341" rIns="176341" bIns="176341" numCol="1" spcCol="1270" anchor="ctr" anchorCtr="0">
          <a:noAutofit/>
        </a:bodyPr>
        <a:lstStyle/>
        <a:p>
          <a:pPr marL="0" lvl="0" indent="0" algn="l" defTabSz="1022350">
            <a:lnSpc>
              <a:spcPct val="90000"/>
            </a:lnSpc>
            <a:spcBef>
              <a:spcPct val="0"/>
            </a:spcBef>
            <a:spcAft>
              <a:spcPct val="35000"/>
            </a:spcAft>
            <a:buNone/>
          </a:pPr>
          <a:r>
            <a:rPr lang="nb-NO" sz="2300" b="1" kern="1200"/>
            <a:t>Lengde, tresteg + kast</a:t>
          </a:r>
          <a:r>
            <a:rPr lang="nb-NO" sz="2300" kern="1200"/>
            <a:t>: Hvis utøvere har samme besteresultat, avgjør nest beste resultat rekkefølgen.</a:t>
          </a:r>
          <a:endParaRPr lang="en-US" sz="2300" kern="1200"/>
        </a:p>
      </dsp:txBody>
      <dsp:txXfrm>
        <a:off x="1924481" y="2985306"/>
        <a:ext cx="9048318" cy="166621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473EF-CC96-3B49-A8CF-57636A457E20}">
      <dsp:nvSpPr>
        <dsp:cNvPr id="0" name=""/>
        <dsp:cNvSpPr/>
      </dsp:nvSpPr>
      <dsp:spPr>
        <a:xfrm>
          <a:off x="0" y="310142"/>
          <a:ext cx="10452456" cy="15116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nb-NO" sz="3800" kern="1200"/>
            <a:t>Dersom planken i tresteg ikke er nedlagt for den avstanden du ønsker, kan det teipes ny satslinje.</a:t>
          </a:r>
          <a:endParaRPr lang="en-US" sz="3800" kern="1200"/>
        </a:p>
      </dsp:txBody>
      <dsp:txXfrm>
        <a:off x="73792" y="383934"/>
        <a:ext cx="10304872" cy="1364056"/>
      </dsp:txXfrm>
    </dsp:sp>
    <dsp:sp modelId="{2D41C648-CBF2-DC40-8904-3FA47A0D3C05}">
      <dsp:nvSpPr>
        <dsp:cNvPr id="0" name=""/>
        <dsp:cNvSpPr/>
      </dsp:nvSpPr>
      <dsp:spPr>
        <a:xfrm>
          <a:off x="0" y="1931222"/>
          <a:ext cx="10452456" cy="1511640"/>
        </a:xfrm>
        <a:prstGeom prst="roundRect">
          <a:avLst/>
        </a:prstGeom>
        <a:solidFill>
          <a:schemeClr val="accent2">
            <a:hueOff val="-7806094"/>
            <a:satOff val="-37796"/>
            <a:lumOff val="-2254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nb-NO" sz="3800" kern="1200"/>
            <a:t>"Subb" i tresteg innebærer ikke at hoppet er ugyldig.</a:t>
          </a:r>
          <a:endParaRPr lang="en-US" sz="3800" kern="1200"/>
        </a:p>
      </dsp:txBody>
      <dsp:txXfrm>
        <a:off x="73792" y="2005014"/>
        <a:ext cx="10304872" cy="136405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9410A-2DD0-DC4C-98F7-4CD16E4DAD86}">
      <dsp:nvSpPr>
        <dsp:cNvPr id="0" name=""/>
        <dsp:cNvSpPr/>
      </dsp:nvSpPr>
      <dsp:spPr>
        <a:xfrm>
          <a:off x="0" y="15451"/>
          <a:ext cx="11105600" cy="8751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kern="1200">
              <a:solidFill>
                <a:srgbClr val="F9F9F9"/>
              </a:solidFill>
              <a:latin typeface="Aptos" panose="02110004020202020204"/>
              <a:ea typeface="+mn-ea"/>
              <a:cs typeface="+mn-cs"/>
            </a:rPr>
            <a:t>Du kan bruke eget kastredskap dersom dette er kontrollert og godkjent av arrangøren. Redskapet kan da brukes av alle deltakerne i konkurransen.</a:t>
          </a:r>
          <a:endParaRPr lang="en-US" sz="2200" kern="1200">
            <a:solidFill>
              <a:srgbClr val="F9F9F9"/>
            </a:solidFill>
            <a:latin typeface="Aptos" panose="02110004020202020204"/>
            <a:ea typeface="+mn-ea"/>
            <a:cs typeface="+mn-cs"/>
          </a:endParaRPr>
        </a:p>
      </dsp:txBody>
      <dsp:txXfrm>
        <a:off x="42722" y="58173"/>
        <a:ext cx="11020156" cy="789716"/>
      </dsp:txXfrm>
    </dsp:sp>
    <dsp:sp modelId="{FEA8D112-2571-E74A-BDAE-600D81FAC741}">
      <dsp:nvSpPr>
        <dsp:cNvPr id="0" name=""/>
        <dsp:cNvSpPr/>
      </dsp:nvSpPr>
      <dsp:spPr>
        <a:xfrm>
          <a:off x="0" y="953971"/>
          <a:ext cx="11105600" cy="875160"/>
        </a:xfrm>
        <a:prstGeom prst="roundRect">
          <a:avLst/>
        </a:prstGeom>
        <a:solidFill>
          <a:schemeClr val="accent2">
            <a:hueOff val="-1951523"/>
            <a:satOff val="-9449"/>
            <a:lumOff val="-563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kern="1200">
              <a:solidFill>
                <a:srgbClr val="F9F9F9"/>
              </a:solidFill>
              <a:latin typeface="Aptos" panose="02110004020202020204"/>
              <a:ea typeface="+mn-ea"/>
              <a:cs typeface="+mn-cs"/>
            </a:rPr>
            <a:t>Det er ikke tillatt å teipe to eller flere fingre sammen.</a:t>
          </a:r>
          <a:endParaRPr lang="en-US" sz="2200" kern="1200">
            <a:solidFill>
              <a:srgbClr val="F9F9F9"/>
            </a:solidFill>
            <a:latin typeface="Aptos" panose="02110004020202020204"/>
            <a:ea typeface="+mn-ea"/>
            <a:cs typeface="+mn-cs"/>
          </a:endParaRPr>
        </a:p>
      </dsp:txBody>
      <dsp:txXfrm>
        <a:off x="42722" y="996693"/>
        <a:ext cx="11020156" cy="789716"/>
      </dsp:txXfrm>
    </dsp:sp>
    <dsp:sp modelId="{2436EDD4-4DD2-E344-8647-561A3749442D}">
      <dsp:nvSpPr>
        <dsp:cNvPr id="0" name=""/>
        <dsp:cNvSpPr/>
      </dsp:nvSpPr>
      <dsp:spPr>
        <a:xfrm>
          <a:off x="0" y="1892491"/>
          <a:ext cx="11105600" cy="875160"/>
        </a:xfrm>
        <a:prstGeom prst="roundRect">
          <a:avLst/>
        </a:prstGeom>
        <a:solidFill>
          <a:schemeClr val="accent2">
            <a:hueOff val="-3903047"/>
            <a:satOff val="-18898"/>
            <a:lumOff val="-1127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kern="1200">
              <a:solidFill>
                <a:srgbClr val="F9F9F9"/>
              </a:solidFill>
              <a:latin typeface="Aptos" panose="02110004020202020204"/>
              <a:ea typeface="+mn-ea"/>
              <a:cs typeface="+mn-cs"/>
            </a:rPr>
            <a:t>Bortsett fra i slegge er det ikke tillatt å bruke hansker.</a:t>
          </a:r>
          <a:endParaRPr lang="en-US" sz="2200" kern="1200">
            <a:solidFill>
              <a:srgbClr val="F9F9F9"/>
            </a:solidFill>
            <a:latin typeface="Aptos" panose="02110004020202020204"/>
            <a:ea typeface="+mn-ea"/>
            <a:cs typeface="+mn-cs"/>
          </a:endParaRPr>
        </a:p>
      </dsp:txBody>
      <dsp:txXfrm>
        <a:off x="42722" y="1935213"/>
        <a:ext cx="11020156" cy="789716"/>
      </dsp:txXfrm>
    </dsp:sp>
    <dsp:sp modelId="{08037ACE-8CF5-DB4B-BE3A-601A38CC3E70}">
      <dsp:nvSpPr>
        <dsp:cNvPr id="0" name=""/>
        <dsp:cNvSpPr/>
      </dsp:nvSpPr>
      <dsp:spPr>
        <a:xfrm>
          <a:off x="0" y="2831011"/>
          <a:ext cx="11105600" cy="875160"/>
        </a:xfrm>
        <a:prstGeom prst="roundRect">
          <a:avLst/>
        </a:prstGeom>
        <a:solidFill>
          <a:schemeClr val="accent2">
            <a:hueOff val="-5854570"/>
            <a:satOff val="-28347"/>
            <a:lumOff val="-169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kern="1200">
              <a:solidFill>
                <a:srgbClr val="F9F9F9"/>
              </a:solidFill>
              <a:latin typeface="Aptos" panose="02110004020202020204"/>
              <a:ea typeface="+mn-ea"/>
              <a:cs typeface="+mn-cs"/>
            </a:rPr>
            <a:t>I slegge er lov å bruke klister på hendene og hansker.</a:t>
          </a:r>
          <a:endParaRPr lang="en-US" sz="2200" kern="1200">
            <a:solidFill>
              <a:srgbClr val="F9F9F9"/>
            </a:solidFill>
            <a:latin typeface="Aptos" panose="02110004020202020204"/>
            <a:ea typeface="+mn-ea"/>
            <a:cs typeface="+mn-cs"/>
          </a:endParaRPr>
        </a:p>
      </dsp:txBody>
      <dsp:txXfrm>
        <a:off x="42722" y="2873733"/>
        <a:ext cx="11020156" cy="789716"/>
      </dsp:txXfrm>
    </dsp:sp>
    <dsp:sp modelId="{BE09DB23-0BDF-834C-8DF7-A517D9BD2E42}">
      <dsp:nvSpPr>
        <dsp:cNvPr id="0" name=""/>
        <dsp:cNvSpPr/>
      </dsp:nvSpPr>
      <dsp:spPr>
        <a:xfrm>
          <a:off x="0" y="3769531"/>
          <a:ext cx="11105600" cy="875160"/>
        </a:xfrm>
        <a:prstGeom prst="roundRect">
          <a:avLst/>
        </a:prstGeom>
        <a:solidFill>
          <a:schemeClr val="accent2">
            <a:hueOff val="-7806094"/>
            <a:satOff val="-37796"/>
            <a:lumOff val="-2254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kern="1200">
              <a:solidFill>
                <a:srgbClr val="F9F9F9"/>
              </a:solidFill>
              <a:latin typeface="Aptos" panose="02110004020202020204"/>
              <a:ea typeface="+mn-ea"/>
              <a:cs typeface="+mn-cs"/>
            </a:rPr>
            <a:t>I kule og diskos er det lov å bruke kritt e.l. på kastredskapen.</a:t>
          </a:r>
          <a:endParaRPr lang="en-US" sz="2200" kern="1200">
            <a:solidFill>
              <a:srgbClr val="F9F9F9"/>
            </a:solidFill>
            <a:latin typeface="Aptos" panose="02110004020202020204"/>
            <a:ea typeface="+mn-ea"/>
            <a:cs typeface="+mn-cs"/>
          </a:endParaRPr>
        </a:p>
      </dsp:txBody>
      <dsp:txXfrm>
        <a:off x="42722" y="3812253"/>
        <a:ext cx="11020156" cy="78971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47EAF-CC15-9A4D-A665-8FDC5C8AED82}">
      <dsp:nvSpPr>
        <dsp:cNvPr id="0" name=""/>
        <dsp:cNvSpPr/>
      </dsp:nvSpPr>
      <dsp:spPr>
        <a:xfrm>
          <a:off x="0" y="29153"/>
          <a:ext cx="10125885" cy="123771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nb-NO" sz="3100" kern="1200"/>
            <a:t>Kulen skal støtes fra skulderen med en hånd. </a:t>
          </a:r>
          <a:endParaRPr lang="en-US" sz="3100" kern="1200"/>
        </a:p>
      </dsp:txBody>
      <dsp:txXfrm>
        <a:off x="60420" y="89573"/>
        <a:ext cx="10005045" cy="1116873"/>
      </dsp:txXfrm>
    </dsp:sp>
    <dsp:sp modelId="{EF77FF08-A9C4-C14E-A185-780C69162185}">
      <dsp:nvSpPr>
        <dsp:cNvPr id="0" name=""/>
        <dsp:cNvSpPr/>
      </dsp:nvSpPr>
      <dsp:spPr>
        <a:xfrm>
          <a:off x="0" y="1356147"/>
          <a:ext cx="10125885" cy="1237713"/>
        </a:xfrm>
        <a:prstGeom prst="roundRect">
          <a:avLst/>
        </a:prstGeom>
        <a:solidFill>
          <a:schemeClr val="accent2">
            <a:hueOff val="-2602031"/>
            <a:satOff val="-12599"/>
            <a:lumOff val="-751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nb-NO" sz="3100" kern="1200"/>
            <a:t>I utgangsstillingen skal kulen være i berøring med eller tett ved nakken eller haken.</a:t>
          </a:r>
          <a:endParaRPr lang="en-US" sz="3100" kern="1200"/>
        </a:p>
      </dsp:txBody>
      <dsp:txXfrm>
        <a:off x="60420" y="1416567"/>
        <a:ext cx="10005045" cy="1116873"/>
      </dsp:txXfrm>
    </dsp:sp>
    <dsp:sp modelId="{3847D936-4EF6-4C45-BE17-E696C7C684CB}">
      <dsp:nvSpPr>
        <dsp:cNvPr id="0" name=""/>
        <dsp:cNvSpPr/>
      </dsp:nvSpPr>
      <dsp:spPr>
        <a:xfrm>
          <a:off x="0" y="2683141"/>
          <a:ext cx="10125885" cy="1237713"/>
        </a:xfrm>
        <a:prstGeom prst="roundRect">
          <a:avLst/>
        </a:prstGeom>
        <a:solidFill>
          <a:schemeClr val="accent2">
            <a:hueOff val="-5204063"/>
            <a:satOff val="-25197"/>
            <a:lumOff val="-1503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nb-NO" sz="3100" kern="1200"/>
            <a:t>Hånden må ikke senkes under denne stilling når støtet utføres.</a:t>
          </a:r>
          <a:endParaRPr lang="en-US" sz="3100" kern="1200"/>
        </a:p>
      </dsp:txBody>
      <dsp:txXfrm>
        <a:off x="60420" y="2743561"/>
        <a:ext cx="10005045" cy="1116873"/>
      </dsp:txXfrm>
    </dsp:sp>
    <dsp:sp modelId="{FB8006B8-7758-DA4F-AA16-142F55EB0379}">
      <dsp:nvSpPr>
        <dsp:cNvPr id="0" name=""/>
        <dsp:cNvSpPr/>
      </dsp:nvSpPr>
      <dsp:spPr>
        <a:xfrm>
          <a:off x="0" y="4010134"/>
          <a:ext cx="10125885" cy="1237713"/>
        </a:xfrm>
        <a:prstGeom prst="roundRect">
          <a:avLst/>
        </a:prstGeom>
        <a:solidFill>
          <a:schemeClr val="accent2">
            <a:hueOff val="-7806094"/>
            <a:satOff val="-37796"/>
            <a:lumOff val="-2254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nb-NO" sz="3100" kern="1200"/>
            <a:t>Ugyldig kast hvis du berører toppen av stoppbrettet eller oppå ringkanten.</a:t>
          </a:r>
          <a:endParaRPr lang="en-US" sz="3100" kern="1200"/>
        </a:p>
      </dsp:txBody>
      <dsp:txXfrm>
        <a:off x="60420" y="4070554"/>
        <a:ext cx="10005045" cy="111687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2B2B73-BE39-45DA-84B8-FE603F2E8446}">
      <dsp:nvSpPr>
        <dsp:cNvPr id="0" name=""/>
        <dsp:cNvSpPr/>
      </dsp:nvSpPr>
      <dsp:spPr>
        <a:xfrm>
          <a:off x="282220" y="368029"/>
          <a:ext cx="1371984" cy="137198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8FE4A0-5C1E-4D59-AA5D-C830313E2DC3}">
      <dsp:nvSpPr>
        <dsp:cNvPr id="0" name=""/>
        <dsp:cNvSpPr/>
      </dsp:nvSpPr>
      <dsp:spPr>
        <a:xfrm>
          <a:off x="570337" y="656145"/>
          <a:ext cx="795751" cy="79575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BA1847-6EFF-4A6A-BDA1-D4888B76C24F}">
      <dsp:nvSpPr>
        <dsp:cNvPr id="0" name=""/>
        <dsp:cNvSpPr/>
      </dsp:nvSpPr>
      <dsp:spPr>
        <a:xfrm>
          <a:off x="1948202" y="368029"/>
          <a:ext cx="3233964" cy="1371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nb-NO" sz="2000" kern="1200"/>
            <a:t>Innkallingen til dopingkontroll kan skje muntlig eller skriftlig.</a:t>
          </a:r>
          <a:endParaRPr lang="en-US" sz="2000" kern="1200"/>
        </a:p>
      </dsp:txBody>
      <dsp:txXfrm>
        <a:off x="1948202" y="368029"/>
        <a:ext cx="3233964" cy="1371984"/>
      </dsp:txXfrm>
    </dsp:sp>
    <dsp:sp modelId="{B090BA68-9501-4F65-914A-8A76F2D47D0B}">
      <dsp:nvSpPr>
        <dsp:cNvPr id="0" name=""/>
        <dsp:cNvSpPr/>
      </dsp:nvSpPr>
      <dsp:spPr>
        <a:xfrm>
          <a:off x="5745660" y="368029"/>
          <a:ext cx="1371984" cy="137198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85E750-745C-4CF1-B099-B88E81C19C13}">
      <dsp:nvSpPr>
        <dsp:cNvPr id="0" name=""/>
        <dsp:cNvSpPr/>
      </dsp:nvSpPr>
      <dsp:spPr>
        <a:xfrm>
          <a:off x="6033777" y="656145"/>
          <a:ext cx="795751" cy="79575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5825BD-58A7-4A23-BF8E-042F396357CB}">
      <dsp:nvSpPr>
        <dsp:cNvPr id="0" name=""/>
        <dsp:cNvSpPr/>
      </dsp:nvSpPr>
      <dsp:spPr>
        <a:xfrm>
          <a:off x="7411642" y="368029"/>
          <a:ext cx="3233964" cy="1371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nb-NO" sz="2000" kern="1200"/>
            <a:t>Utøver skal være under kontinuerlig tilsyn fra innkalling til prøven er avgitt.</a:t>
          </a:r>
          <a:endParaRPr lang="en-US" sz="2000" kern="1200"/>
        </a:p>
      </dsp:txBody>
      <dsp:txXfrm>
        <a:off x="7411642" y="368029"/>
        <a:ext cx="3233964" cy="1371984"/>
      </dsp:txXfrm>
    </dsp:sp>
    <dsp:sp modelId="{7D4E9CED-2197-4EC3-9351-D2734F32C9B9}">
      <dsp:nvSpPr>
        <dsp:cNvPr id="0" name=""/>
        <dsp:cNvSpPr/>
      </dsp:nvSpPr>
      <dsp:spPr>
        <a:xfrm>
          <a:off x="282220" y="2452790"/>
          <a:ext cx="1371984" cy="137198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AECE4F-1B11-4024-ADA0-8BE08D116B36}">
      <dsp:nvSpPr>
        <dsp:cNvPr id="0" name=""/>
        <dsp:cNvSpPr/>
      </dsp:nvSpPr>
      <dsp:spPr>
        <a:xfrm>
          <a:off x="570337" y="2740907"/>
          <a:ext cx="795751" cy="79575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AEE19B-D429-435F-93E3-FE8F77A68442}">
      <dsp:nvSpPr>
        <dsp:cNvPr id="0" name=""/>
        <dsp:cNvSpPr/>
      </dsp:nvSpPr>
      <dsp:spPr>
        <a:xfrm>
          <a:off x="1948202" y="2452790"/>
          <a:ext cx="3233964" cy="1371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nb-NO" sz="2000" kern="1200">
              <a:solidFill>
                <a:schemeClr val="tx1"/>
              </a:solidFill>
            </a:rPr>
            <a:t>Utøver kan ha med en ledsager til dopingkontrollen</a:t>
          </a:r>
          <a:r>
            <a:rPr lang="nb-NO" sz="2000" kern="1200"/>
            <a:t>.</a:t>
          </a:r>
          <a:endParaRPr lang="en-US" sz="2000" kern="1200"/>
        </a:p>
      </dsp:txBody>
      <dsp:txXfrm>
        <a:off x="1948202" y="2452790"/>
        <a:ext cx="3233964" cy="1371984"/>
      </dsp:txXfrm>
    </dsp:sp>
    <dsp:sp modelId="{94B0AB57-D228-4A4F-B36F-BA4523740A06}">
      <dsp:nvSpPr>
        <dsp:cNvPr id="0" name=""/>
        <dsp:cNvSpPr/>
      </dsp:nvSpPr>
      <dsp:spPr>
        <a:xfrm>
          <a:off x="5745660" y="2452790"/>
          <a:ext cx="1371984" cy="137198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DFEFD7-6907-47C8-B970-16E87B87E110}">
      <dsp:nvSpPr>
        <dsp:cNvPr id="0" name=""/>
        <dsp:cNvSpPr/>
      </dsp:nvSpPr>
      <dsp:spPr>
        <a:xfrm>
          <a:off x="6033777" y="2740907"/>
          <a:ext cx="795751" cy="79575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AB0E11-20D7-4EAF-BB86-FB211D7EEEDD}">
      <dsp:nvSpPr>
        <dsp:cNvPr id="0" name=""/>
        <dsp:cNvSpPr/>
      </dsp:nvSpPr>
      <dsp:spPr>
        <a:xfrm>
          <a:off x="7411642" y="2452790"/>
          <a:ext cx="3233964" cy="1371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nb-NO" sz="2000" kern="1200">
              <a:solidFill>
                <a:schemeClr val="tx1"/>
              </a:solidFill>
            </a:rPr>
            <a:t>Unnlatelse å møte til dopingkontroll eller nekte å avlegge dopingprøve, vil bli vurdert som en positiv prøve</a:t>
          </a:r>
          <a:r>
            <a:rPr lang="nb-NO" sz="2000" kern="1200"/>
            <a:t>.</a:t>
          </a:r>
          <a:endParaRPr lang="en-US" sz="2000" kern="1200"/>
        </a:p>
      </dsp:txBody>
      <dsp:txXfrm>
        <a:off x="7411642" y="2452790"/>
        <a:ext cx="3233964" cy="13719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0BA9FE-DB86-49E0-8FF0-AEE358AF674B}">
      <dsp:nvSpPr>
        <dsp:cNvPr id="0" name=""/>
        <dsp:cNvSpPr/>
      </dsp:nvSpPr>
      <dsp:spPr>
        <a:xfrm>
          <a:off x="0" y="871232"/>
          <a:ext cx="10503504" cy="160842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E1657C-B1B2-475F-8559-6CB0958DF4AC}">
      <dsp:nvSpPr>
        <dsp:cNvPr id="0" name=""/>
        <dsp:cNvSpPr/>
      </dsp:nvSpPr>
      <dsp:spPr>
        <a:xfrm>
          <a:off x="486549" y="1233128"/>
          <a:ext cx="884635" cy="88463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6F8D6C-416B-470A-83C1-3DAE401378B4}">
      <dsp:nvSpPr>
        <dsp:cNvPr id="0" name=""/>
        <dsp:cNvSpPr/>
      </dsp:nvSpPr>
      <dsp:spPr>
        <a:xfrm>
          <a:off x="1857734" y="871232"/>
          <a:ext cx="8645770" cy="1608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225" tIns="170225" rIns="170225" bIns="170225" numCol="1" spcCol="1270" anchor="ctr" anchorCtr="0">
          <a:noAutofit/>
        </a:bodyPr>
        <a:lstStyle/>
        <a:p>
          <a:pPr marL="0" lvl="0" indent="0" algn="l" defTabSz="1022350">
            <a:lnSpc>
              <a:spcPct val="90000"/>
            </a:lnSpc>
            <a:spcBef>
              <a:spcPct val="0"/>
            </a:spcBef>
            <a:spcAft>
              <a:spcPct val="35000"/>
            </a:spcAft>
            <a:buNone/>
          </a:pPr>
          <a:r>
            <a:rPr lang="nb-NO" sz="2300" kern="1200"/>
            <a:t>Overdommer kan gi tillatelse til at du tar forsøk i annen rekkefølge i tekniske øvelser dersom du deltar i flere øvelser som går samtidig. Dette gjelder likevel ikke i siste omgang i finaleomgangene.</a:t>
          </a:r>
          <a:endParaRPr lang="en-US" sz="2300" kern="1200"/>
        </a:p>
      </dsp:txBody>
      <dsp:txXfrm>
        <a:off x="1857734" y="871232"/>
        <a:ext cx="8645770" cy="1608428"/>
      </dsp:txXfrm>
    </dsp:sp>
    <dsp:sp modelId="{EAEB4DB1-66F2-4E39-AF09-BA8F7184782F}">
      <dsp:nvSpPr>
        <dsp:cNvPr id="0" name=""/>
        <dsp:cNvSpPr/>
      </dsp:nvSpPr>
      <dsp:spPr>
        <a:xfrm>
          <a:off x="0" y="2881767"/>
          <a:ext cx="10503504" cy="160842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F528EF-E176-4F7B-AF0B-36E486F4E9D0}">
      <dsp:nvSpPr>
        <dsp:cNvPr id="0" name=""/>
        <dsp:cNvSpPr/>
      </dsp:nvSpPr>
      <dsp:spPr>
        <a:xfrm>
          <a:off x="486549" y="3243663"/>
          <a:ext cx="884635" cy="88463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155642-8958-4B6E-B72D-6BA409697D01}">
      <dsp:nvSpPr>
        <dsp:cNvPr id="0" name=""/>
        <dsp:cNvSpPr/>
      </dsp:nvSpPr>
      <dsp:spPr>
        <a:xfrm>
          <a:off x="1857734" y="2881767"/>
          <a:ext cx="8645770" cy="1608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225" tIns="170225" rIns="170225" bIns="170225" numCol="1" spcCol="1270" anchor="ctr" anchorCtr="0">
          <a:noAutofit/>
        </a:bodyPr>
        <a:lstStyle/>
        <a:p>
          <a:pPr marL="0" lvl="0" indent="0" algn="l" defTabSz="1022350">
            <a:lnSpc>
              <a:spcPct val="90000"/>
            </a:lnSpc>
            <a:spcBef>
              <a:spcPct val="0"/>
            </a:spcBef>
            <a:spcAft>
              <a:spcPct val="35000"/>
            </a:spcAft>
            <a:buNone/>
          </a:pPr>
          <a:r>
            <a:rPr lang="nb-NO" sz="2300" kern="1200"/>
            <a:t>Er du ikke til stede, regnes det som du har stått over når tiden er utløpt.</a:t>
          </a:r>
          <a:endParaRPr lang="en-US" sz="2300" kern="1200"/>
        </a:p>
      </dsp:txBody>
      <dsp:txXfrm>
        <a:off x="1857734" y="2881767"/>
        <a:ext cx="8645770" cy="16084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4C46F5-7B0A-984C-9C04-47769724CBB7}">
      <dsp:nvSpPr>
        <dsp:cNvPr id="0" name=""/>
        <dsp:cNvSpPr/>
      </dsp:nvSpPr>
      <dsp:spPr>
        <a:xfrm>
          <a:off x="0" y="0"/>
          <a:ext cx="5419015" cy="95729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nb-NO" sz="1800" kern="1200"/>
            <a:t>Maks 9 mm pigger i sko på fast banedekke utendørs, 6 mm </a:t>
          </a:r>
          <a:r>
            <a:rPr lang="nb-NO" sz="1800" kern="1200">
              <a:latin typeface="Aptos Display" panose="02110004020202020204"/>
            </a:rPr>
            <a:t>innendørs (ev. 9 mm viss baneeier tillater dette.</a:t>
          </a:r>
          <a:endParaRPr lang="en-US" sz="1800" kern="1200"/>
        </a:p>
      </dsp:txBody>
      <dsp:txXfrm>
        <a:off x="28038" y="28038"/>
        <a:ext cx="4305129" cy="901218"/>
      </dsp:txXfrm>
    </dsp:sp>
    <dsp:sp modelId="{A26FCFE1-5794-9545-AC89-8DB068A48815}">
      <dsp:nvSpPr>
        <dsp:cNvPr id="0" name=""/>
        <dsp:cNvSpPr/>
      </dsp:nvSpPr>
      <dsp:spPr>
        <a:xfrm>
          <a:off x="453842" y="1131347"/>
          <a:ext cx="5419015" cy="957294"/>
        </a:xfrm>
        <a:prstGeom prst="roundRect">
          <a:avLst>
            <a:gd name="adj" fmla="val 10000"/>
          </a:avLst>
        </a:prstGeom>
        <a:solidFill>
          <a:schemeClr val="accent2">
            <a:hueOff val="-2602031"/>
            <a:satOff val="-12599"/>
            <a:lumOff val="-751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b-NO" sz="1800" kern="1200"/>
            <a:t>I klasser 18 år og eldre kan utøver kun benytte sko godkjent av World Athletics. Gjelder ikke mosjonsløp utenfor bane.</a:t>
          </a:r>
          <a:endParaRPr lang="en-US" sz="1800" kern="1200"/>
        </a:p>
      </dsp:txBody>
      <dsp:txXfrm>
        <a:off x="481880" y="1159385"/>
        <a:ext cx="4286855" cy="901218"/>
      </dsp:txXfrm>
    </dsp:sp>
    <dsp:sp modelId="{7F607531-4BF5-1943-AA45-D90343295DE6}">
      <dsp:nvSpPr>
        <dsp:cNvPr id="0" name=""/>
        <dsp:cNvSpPr/>
      </dsp:nvSpPr>
      <dsp:spPr>
        <a:xfrm>
          <a:off x="900911" y="2262695"/>
          <a:ext cx="5419015" cy="957294"/>
        </a:xfrm>
        <a:prstGeom prst="roundRect">
          <a:avLst>
            <a:gd name="adj" fmla="val 10000"/>
          </a:avLst>
        </a:prstGeom>
        <a:solidFill>
          <a:schemeClr val="accent2">
            <a:hueOff val="-5204063"/>
            <a:satOff val="-25197"/>
            <a:lumOff val="-1503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b-NO" sz="1800" kern="1200"/>
            <a:t>Startnummer skal ikke brettes. </a:t>
          </a:r>
          <a:endParaRPr lang="en-US" sz="1800" kern="1200"/>
        </a:p>
      </dsp:txBody>
      <dsp:txXfrm>
        <a:off x="928949" y="2290733"/>
        <a:ext cx="4293629" cy="901218"/>
      </dsp:txXfrm>
    </dsp:sp>
    <dsp:sp modelId="{7B63CE0F-8057-0044-96E6-51C29FF34BA0}">
      <dsp:nvSpPr>
        <dsp:cNvPr id="0" name=""/>
        <dsp:cNvSpPr/>
      </dsp:nvSpPr>
      <dsp:spPr>
        <a:xfrm>
          <a:off x="1354753" y="3394042"/>
          <a:ext cx="5419015" cy="957294"/>
        </a:xfrm>
        <a:prstGeom prst="roundRect">
          <a:avLst>
            <a:gd name="adj" fmla="val 10000"/>
          </a:avLst>
        </a:prstGeom>
        <a:solidFill>
          <a:schemeClr val="accent2">
            <a:hueOff val="-7806094"/>
            <a:satOff val="-37796"/>
            <a:lumOff val="-2254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b-NO" sz="1800" kern="1200"/>
            <a:t>Hvis kun ett startnummer, skal dette bæres foran.</a:t>
          </a:r>
          <a:endParaRPr lang="en-US" sz="1800" kern="1200"/>
        </a:p>
      </dsp:txBody>
      <dsp:txXfrm>
        <a:off x="1382791" y="3422080"/>
        <a:ext cx="4286855" cy="901218"/>
      </dsp:txXfrm>
    </dsp:sp>
    <dsp:sp modelId="{88C52EBC-7411-9348-B7F3-C5F65A1695BB}">
      <dsp:nvSpPr>
        <dsp:cNvPr id="0" name=""/>
        <dsp:cNvSpPr/>
      </dsp:nvSpPr>
      <dsp:spPr>
        <a:xfrm>
          <a:off x="4796774" y="733200"/>
          <a:ext cx="622241" cy="622241"/>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4936778" y="733200"/>
        <a:ext cx="342233" cy="468236"/>
      </dsp:txXfrm>
    </dsp:sp>
    <dsp:sp modelId="{71F575E9-A503-7E4F-BCB4-E43E354E4094}">
      <dsp:nvSpPr>
        <dsp:cNvPr id="0" name=""/>
        <dsp:cNvSpPr/>
      </dsp:nvSpPr>
      <dsp:spPr>
        <a:xfrm>
          <a:off x="5250616" y="1864547"/>
          <a:ext cx="622241" cy="622241"/>
        </a:xfrm>
        <a:prstGeom prst="downArrow">
          <a:avLst>
            <a:gd name="adj1" fmla="val 55000"/>
            <a:gd name="adj2" fmla="val 45000"/>
          </a:avLst>
        </a:prstGeom>
        <a:solidFill>
          <a:schemeClr val="accent2">
            <a:tint val="40000"/>
            <a:alpha val="90000"/>
            <a:hueOff val="-3903998"/>
            <a:satOff val="-21940"/>
            <a:lumOff val="-2837"/>
            <a:alphaOff val="0"/>
          </a:schemeClr>
        </a:solidFill>
        <a:ln w="19050" cap="flat" cmpd="sng" algn="ctr">
          <a:solidFill>
            <a:schemeClr val="accent2">
              <a:tint val="40000"/>
              <a:alpha val="90000"/>
              <a:hueOff val="-3903998"/>
              <a:satOff val="-21940"/>
              <a:lumOff val="-28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390620" y="1864547"/>
        <a:ext cx="342233" cy="468236"/>
      </dsp:txXfrm>
    </dsp:sp>
    <dsp:sp modelId="{F4C4DF5C-9D9C-704B-AAED-8561D80586E9}">
      <dsp:nvSpPr>
        <dsp:cNvPr id="0" name=""/>
        <dsp:cNvSpPr/>
      </dsp:nvSpPr>
      <dsp:spPr>
        <a:xfrm>
          <a:off x="5697685" y="2995895"/>
          <a:ext cx="622241" cy="622241"/>
        </a:xfrm>
        <a:prstGeom prst="downArrow">
          <a:avLst>
            <a:gd name="adj1" fmla="val 55000"/>
            <a:gd name="adj2" fmla="val 45000"/>
          </a:avLst>
        </a:prstGeom>
        <a:solidFill>
          <a:schemeClr val="accent2">
            <a:tint val="40000"/>
            <a:alpha val="90000"/>
            <a:hueOff val="-7807996"/>
            <a:satOff val="-43880"/>
            <a:lumOff val="-5674"/>
            <a:alphaOff val="0"/>
          </a:schemeClr>
        </a:solidFill>
        <a:ln w="19050" cap="flat" cmpd="sng" algn="ctr">
          <a:solidFill>
            <a:schemeClr val="accent2">
              <a:tint val="40000"/>
              <a:alpha val="90000"/>
              <a:hueOff val="-7807996"/>
              <a:satOff val="-43880"/>
              <a:lumOff val="-567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837689" y="2995895"/>
        <a:ext cx="342233" cy="4682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DC531-7B0B-4428-94AC-D1BDD3D06F8F}">
      <dsp:nvSpPr>
        <dsp:cNvPr id="0" name=""/>
        <dsp:cNvSpPr/>
      </dsp:nvSpPr>
      <dsp:spPr>
        <a:xfrm>
          <a:off x="0" y="595"/>
          <a:ext cx="10503504" cy="139326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DA1C6D-83DF-4F14-A9DA-417DD08AEBB0}">
      <dsp:nvSpPr>
        <dsp:cNvPr id="0" name=""/>
        <dsp:cNvSpPr/>
      </dsp:nvSpPr>
      <dsp:spPr>
        <a:xfrm>
          <a:off x="421462" y="314080"/>
          <a:ext cx="766295" cy="76629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AC7B45-6D85-4934-8A35-DA82714CB3DA}">
      <dsp:nvSpPr>
        <dsp:cNvPr id="0" name=""/>
        <dsp:cNvSpPr/>
      </dsp:nvSpPr>
      <dsp:spPr>
        <a:xfrm>
          <a:off x="1609220" y="595"/>
          <a:ext cx="8894284" cy="1393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454" tIns="147454" rIns="147454" bIns="147454" numCol="1" spcCol="1270" anchor="ctr" anchorCtr="0">
          <a:noAutofit/>
        </a:bodyPr>
        <a:lstStyle/>
        <a:p>
          <a:pPr marL="0" lvl="0" indent="0" algn="l" defTabSz="844550">
            <a:lnSpc>
              <a:spcPct val="90000"/>
            </a:lnSpc>
            <a:spcBef>
              <a:spcPct val="0"/>
            </a:spcBef>
            <a:spcAft>
              <a:spcPct val="35000"/>
            </a:spcAft>
            <a:buNone/>
          </a:pPr>
          <a:r>
            <a:rPr lang="nb-NO" sz="1900" kern="1200"/>
            <a:t>Hovedregelen er at enhver form for assistanse til utøvere er forbudt og kan føre til advarsel eller diskvalifikasjoner.</a:t>
          </a:r>
          <a:endParaRPr lang="en-US" sz="1900" kern="1200"/>
        </a:p>
      </dsp:txBody>
      <dsp:txXfrm>
        <a:off x="1609220" y="595"/>
        <a:ext cx="8894284" cy="1393264"/>
      </dsp:txXfrm>
    </dsp:sp>
    <dsp:sp modelId="{EB9282D4-970A-46C3-80F8-066CB42A98BE}">
      <dsp:nvSpPr>
        <dsp:cNvPr id="0" name=""/>
        <dsp:cNvSpPr/>
      </dsp:nvSpPr>
      <dsp:spPr>
        <a:xfrm>
          <a:off x="0" y="1742176"/>
          <a:ext cx="10503504" cy="139326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E8BB33-E45C-4CFE-BB4E-11BEB7CDDEC6}">
      <dsp:nvSpPr>
        <dsp:cNvPr id="0" name=""/>
        <dsp:cNvSpPr/>
      </dsp:nvSpPr>
      <dsp:spPr>
        <a:xfrm>
          <a:off x="421462" y="2055661"/>
          <a:ext cx="766295" cy="76629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96E73F-2FC9-46A4-9E01-D90E7EC8B457}">
      <dsp:nvSpPr>
        <dsp:cNvPr id="0" name=""/>
        <dsp:cNvSpPr/>
      </dsp:nvSpPr>
      <dsp:spPr>
        <a:xfrm>
          <a:off x="1609220" y="1742176"/>
          <a:ext cx="8894284" cy="1393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454" tIns="147454" rIns="147454" bIns="147454" numCol="1" spcCol="1270" anchor="ctr" anchorCtr="0">
          <a:noAutofit/>
        </a:bodyPr>
        <a:lstStyle/>
        <a:p>
          <a:pPr marL="0" lvl="0" indent="0" algn="l" defTabSz="844550">
            <a:lnSpc>
              <a:spcPct val="90000"/>
            </a:lnSpc>
            <a:spcBef>
              <a:spcPct val="0"/>
            </a:spcBef>
            <a:spcAft>
              <a:spcPct val="35000"/>
            </a:spcAft>
            <a:buNone/>
          </a:pPr>
          <a:r>
            <a:rPr lang="nb-NO" sz="1900" kern="1200"/>
            <a:t>Ikke lov å ta med bl.a. mobiltelefon inn på konkurranseområdet.</a:t>
          </a:r>
          <a:endParaRPr lang="en-US" sz="1900" kern="1200"/>
        </a:p>
      </dsp:txBody>
      <dsp:txXfrm>
        <a:off x="1609220" y="1742176"/>
        <a:ext cx="8894284" cy="1393264"/>
      </dsp:txXfrm>
    </dsp:sp>
    <dsp:sp modelId="{FA91844A-F208-4E0A-8C72-5DE5B704D6E8}">
      <dsp:nvSpPr>
        <dsp:cNvPr id="0" name=""/>
        <dsp:cNvSpPr/>
      </dsp:nvSpPr>
      <dsp:spPr>
        <a:xfrm>
          <a:off x="0" y="3483757"/>
          <a:ext cx="10503504" cy="139326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DA1F02-8EC8-4597-98E5-F66CD0D84927}">
      <dsp:nvSpPr>
        <dsp:cNvPr id="0" name=""/>
        <dsp:cNvSpPr/>
      </dsp:nvSpPr>
      <dsp:spPr>
        <a:xfrm>
          <a:off x="421462" y="3797242"/>
          <a:ext cx="766295" cy="76629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6092F2-31BE-4352-BF1D-0A5479DA7B94}">
      <dsp:nvSpPr>
        <dsp:cNvPr id="0" name=""/>
        <dsp:cNvSpPr/>
      </dsp:nvSpPr>
      <dsp:spPr>
        <a:xfrm>
          <a:off x="1609220" y="3483757"/>
          <a:ext cx="8894284" cy="1393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454" tIns="147454" rIns="147454" bIns="147454" numCol="1" spcCol="1270" anchor="ctr" anchorCtr="0">
          <a:noAutofit/>
        </a:bodyPr>
        <a:lstStyle/>
        <a:p>
          <a:pPr marL="0" lvl="0" indent="0" algn="l" defTabSz="844550">
            <a:lnSpc>
              <a:spcPct val="90000"/>
            </a:lnSpc>
            <a:spcBef>
              <a:spcPct val="0"/>
            </a:spcBef>
            <a:spcAft>
              <a:spcPct val="35000"/>
            </a:spcAft>
            <a:buNone/>
          </a:pPr>
          <a:r>
            <a:rPr lang="nb-NO" sz="1900" kern="1200">
              <a:solidFill>
                <a:schemeClr val="tx1"/>
              </a:solidFill>
            </a:rPr>
            <a:t>Ulike former for assistanse fra stevnefunksjonærer, som ikke er en del av deres oppgaver under konkurransen, er ulovlig. Dette gjelder for eksempel påvisning av stedet hvor utøver satser i lengde, med mindre dette skjer for å påvise ugyldig hopp.</a:t>
          </a:r>
          <a:endParaRPr lang="en-US" sz="1900" kern="1200">
            <a:solidFill>
              <a:schemeClr val="tx1"/>
            </a:solidFill>
          </a:endParaRPr>
        </a:p>
      </dsp:txBody>
      <dsp:txXfrm>
        <a:off x="1609220" y="3483757"/>
        <a:ext cx="8894284" cy="13932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0F779-B091-4068-9C37-FA5A26D77DBD}">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FC98E2-F64D-4F2F-98DC-D834FBCC7397}">
      <dsp:nvSpPr>
        <dsp:cNvPr id="0" name=""/>
        <dsp:cNvSpPr/>
      </dsp:nvSpPr>
      <dsp:spPr>
        <a:xfrm>
          <a:off x="376522" y="280590"/>
          <a:ext cx="684586" cy="68458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08EA3F-1B60-4FD1-99EC-54FFC6EB6DEB}">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755650">
            <a:lnSpc>
              <a:spcPct val="90000"/>
            </a:lnSpc>
            <a:spcBef>
              <a:spcPct val="0"/>
            </a:spcBef>
            <a:spcAft>
              <a:spcPct val="35000"/>
            </a:spcAft>
            <a:buNone/>
          </a:pPr>
          <a:r>
            <a:rPr lang="nb-NO" sz="1700" kern="1200"/>
            <a:t>Ikke lov å være fartsholder hvis du er i ferd med å bli tatt igjen med en runde, eller løpe ved siden av lagkamerat i stafett.</a:t>
          </a:r>
          <a:endParaRPr lang="en-US" sz="1700" kern="1200"/>
        </a:p>
      </dsp:txBody>
      <dsp:txXfrm>
        <a:off x="1437631" y="531"/>
        <a:ext cx="9077968" cy="1244702"/>
      </dsp:txXfrm>
    </dsp:sp>
    <dsp:sp modelId="{A51287A2-7E47-43BA-A933-CCDB844D7D11}">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E1F27F-A198-48B2-AFB7-9B8137141E3D}">
      <dsp:nvSpPr>
        <dsp:cNvPr id="0" name=""/>
        <dsp:cNvSpPr/>
      </dsp:nvSpPr>
      <dsp:spPr>
        <a:xfrm>
          <a:off x="376522" y="1836468"/>
          <a:ext cx="684586" cy="68458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9A3752-81F7-42B2-B328-B1D736B8B74C}">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755650">
            <a:lnSpc>
              <a:spcPct val="90000"/>
            </a:lnSpc>
            <a:spcBef>
              <a:spcPct val="0"/>
            </a:spcBef>
            <a:spcAft>
              <a:spcPct val="35000"/>
            </a:spcAft>
            <a:buNone/>
          </a:pPr>
          <a:r>
            <a:rPr lang="nb-NO" sz="1700" kern="1200"/>
            <a:t>Ikke lov å gi mellomtider til løpere fra konkurranseområdet (inne på banen) uten tillatelse fra overdommer, og mellomtider skal i så fall bli gitt til alle løperne i feltet.</a:t>
          </a:r>
          <a:endParaRPr lang="en-US" sz="1700" kern="1200"/>
        </a:p>
      </dsp:txBody>
      <dsp:txXfrm>
        <a:off x="1437631" y="1556410"/>
        <a:ext cx="9077968" cy="1244702"/>
      </dsp:txXfrm>
    </dsp:sp>
    <dsp:sp modelId="{8FDF92B4-5441-4545-9FF6-5C1051AFF59C}">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9E7E25-D763-4269-8B42-DE29E9E82A7D}">
      <dsp:nvSpPr>
        <dsp:cNvPr id="0" name=""/>
        <dsp:cNvSpPr/>
      </dsp:nvSpPr>
      <dsp:spPr>
        <a:xfrm>
          <a:off x="376522" y="3392347"/>
          <a:ext cx="684586" cy="68458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B6F07C-44F0-456B-AC58-9F0A26436639}">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755650">
            <a:lnSpc>
              <a:spcPct val="90000"/>
            </a:lnSpc>
            <a:spcBef>
              <a:spcPct val="0"/>
            </a:spcBef>
            <a:spcAft>
              <a:spcPct val="35000"/>
            </a:spcAft>
            <a:buNone/>
          </a:pPr>
          <a:r>
            <a:rPr lang="nb-NO" sz="1700" kern="1200">
              <a:solidFill>
                <a:schemeClr val="tx1"/>
              </a:solidFill>
            </a:rPr>
            <a:t>Overdommer kan advare eller fjerne enhver person (som f. eks. trenere og lagledere) fra konkurranseområdet (også oppvarmingsområdet, oppropsområdet og området som er avsatt til trenere) som opptrer på en usportslig eller ukorrekt måte eller som gir assistanse til utøvere.</a:t>
          </a:r>
          <a:endParaRPr lang="en-US" sz="1700" kern="1200">
            <a:solidFill>
              <a:schemeClr val="tx1"/>
            </a:solidFill>
          </a:endParaRPr>
        </a:p>
      </dsp:txBody>
      <dsp:txXfrm>
        <a:off x="1437631" y="3112289"/>
        <a:ext cx="9077968" cy="12447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0FA460-866C-D54D-9502-2DA8E0721230}">
      <dsp:nvSpPr>
        <dsp:cNvPr id="0" name=""/>
        <dsp:cNvSpPr/>
      </dsp:nvSpPr>
      <dsp:spPr>
        <a:xfrm>
          <a:off x="0" y="544"/>
          <a:ext cx="10904034"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492D23-4F43-F540-B962-3597FD643BEF}">
      <dsp:nvSpPr>
        <dsp:cNvPr id="0" name=""/>
        <dsp:cNvSpPr/>
      </dsp:nvSpPr>
      <dsp:spPr>
        <a:xfrm>
          <a:off x="0" y="544"/>
          <a:ext cx="10904034" cy="891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kern="1200"/>
            <a:t>Overdommer kan gi en utøver som har opptrådt usportslig eller upassende advarsel eller diskvalifikasjon.</a:t>
          </a:r>
          <a:endParaRPr lang="en-US" sz="2500" kern="1200"/>
        </a:p>
      </dsp:txBody>
      <dsp:txXfrm>
        <a:off x="0" y="544"/>
        <a:ext cx="10904034" cy="891715"/>
      </dsp:txXfrm>
    </dsp:sp>
    <dsp:sp modelId="{1B9C709D-AC2B-854A-9642-F455F5925C86}">
      <dsp:nvSpPr>
        <dsp:cNvPr id="0" name=""/>
        <dsp:cNvSpPr/>
      </dsp:nvSpPr>
      <dsp:spPr>
        <a:xfrm>
          <a:off x="0" y="892259"/>
          <a:ext cx="10904034"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FE405B-6DB9-074A-B48E-E3D333466BE7}">
      <dsp:nvSpPr>
        <dsp:cNvPr id="0" name=""/>
        <dsp:cNvSpPr/>
      </dsp:nvSpPr>
      <dsp:spPr>
        <a:xfrm>
          <a:off x="0" y="892259"/>
          <a:ext cx="10904034" cy="891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rtl="0">
            <a:lnSpc>
              <a:spcPct val="90000"/>
            </a:lnSpc>
            <a:spcBef>
              <a:spcPct val="0"/>
            </a:spcBef>
            <a:spcAft>
              <a:spcPct val="35000"/>
            </a:spcAft>
            <a:buNone/>
          </a:pPr>
          <a:r>
            <a:rPr lang="nb-NO" sz="2500" kern="1200"/>
            <a:t>Advarsel gis ved at overdommer </a:t>
          </a:r>
          <a:r>
            <a:rPr lang="nb-NO" sz="2500" kern="1200">
              <a:latin typeface="Aptos Display" panose="02110004020202020204"/>
            </a:rPr>
            <a:t>gir muntlig advarsel eller viser</a:t>
          </a:r>
          <a:r>
            <a:rPr lang="nb-NO" sz="2500" kern="1200"/>
            <a:t> utøveren gult kort.</a:t>
          </a:r>
          <a:endParaRPr lang="en-US" sz="2500" kern="1200"/>
        </a:p>
      </dsp:txBody>
      <dsp:txXfrm>
        <a:off x="0" y="892259"/>
        <a:ext cx="10904034" cy="891715"/>
      </dsp:txXfrm>
    </dsp:sp>
    <dsp:sp modelId="{778D9626-A00C-3446-966D-C12E3C7DE216}">
      <dsp:nvSpPr>
        <dsp:cNvPr id="0" name=""/>
        <dsp:cNvSpPr/>
      </dsp:nvSpPr>
      <dsp:spPr>
        <a:xfrm>
          <a:off x="0" y="1783974"/>
          <a:ext cx="10904034"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F1099E-2762-1B43-B011-59B8869AB438}">
      <dsp:nvSpPr>
        <dsp:cNvPr id="0" name=""/>
        <dsp:cNvSpPr/>
      </dsp:nvSpPr>
      <dsp:spPr>
        <a:xfrm>
          <a:off x="0" y="1783974"/>
          <a:ext cx="10904034" cy="891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kern="1200"/>
            <a:t>Diskvalifikasjon – utelukkelse fra øvelsen og eventuelt også fra resten av stevnet – gis ved at overdommer viser utøver rødt kort. </a:t>
          </a:r>
          <a:endParaRPr lang="en-US" sz="2500" kern="1200"/>
        </a:p>
      </dsp:txBody>
      <dsp:txXfrm>
        <a:off x="0" y="1783974"/>
        <a:ext cx="10904034" cy="891715"/>
      </dsp:txXfrm>
    </dsp:sp>
    <dsp:sp modelId="{A426C27C-92AE-3744-817D-8A319A80F65C}">
      <dsp:nvSpPr>
        <dsp:cNvPr id="0" name=""/>
        <dsp:cNvSpPr/>
      </dsp:nvSpPr>
      <dsp:spPr>
        <a:xfrm>
          <a:off x="0" y="2675690"/>
          <a:ext cx="10904034"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955EE8-E8A0-B445-9AD3-F192C8E3B87B}">
      <dsp:nvSpPr>
        <dsp:cNvPr id="0" name=""/>
        <dsp:cNvSpPr/>
      </dsp:nvSpPr>
      <dsp:spPr>
        <a:xfrm>
          <a:off x="0" y="2675690"/>
          <a:ext cx="10904034" cy="891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kern="1200"/>
            <a:t>Det vises rødt/svart kort hvis utøver blir diskvalifisert som følge av tyvstart</a:t>
          </a:r>
          <a:endParaRPr lang="en-US" sz="2500" kern="1200"/>
        </a:p>
      </dsp:txBody>
      <dsp:txXfrm>
        <a:off x="0" y="2675690"/>
        <a:ext cx="10904034" cy="891715"/>
      </dsp:txXfrm>
    </dsp:sp>
    <dsp:sp modelId="{61EBB14A-4C20-724A-BECC-E1AB9501A688}">
      <dsp:nvSpPr>
        <dsp:cNvPr id="0" name=""/>
        <dsp:cNvSpPr/>
      </dsp:nvSpPr>
      <dsp:spPr>
        <a:xfrm>
          <a:off x="0" y="3567405"/>
          <a:ext cx="10904034"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53F751-D68E-904C-8630-EA9BD929CD3D}">
      <dsp:nvSpPr>
        <dsp:cNvPr id="0" name=""/>
        <dsp:cNvSpPr/>
      </dsp:nvSpPr>
      <dsp:spPr>
        <a:xfrm>
          <a:off x="0" y="3567405"/>
          <a:ext cx="10904034" cy="891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kern="1200"/>
            <a:t>Ugyldig resultat er ikke diskvalifikasjon!</a:t>
          </a:r>
          <a:endParaRPr lang="en-US" sz="2500" kern="1200"/>
        </a:p>
      </dsp:txBody>
      <dsp:txXfrm>
        <a:off x="0" y="3567405"/>
        <a:ext cx="10904034" cy="8917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EBE17-3850-7144-83DC-0FB8F5538A74}">
      <dsp:nvSpPr>
        <dsp:cNvPr id="0" name=""/>
        <dsp:cNvSpPr/>
      </dsp:nvSpPr>
      <dsp:spPr>
        <a:xfrm rot="16200000">
          <a:off x="-304419" y="305702"/>
          <a:ext cx="3948876" cy="3337470"/>
        </a:xfrm>
        <a:prstGeom prst="flowChartManualOperation">
          <a:avLst/>
        </a:prstGeom>
        <a:solidFill>
          <a:schemeClr val="accent1">
            <a:hueOff val="0"/>
            <a:satOff val="0"/>
            <a:lumOff val="0"/>
            <a:alphaOff val="0"/>
          </a:schemeClr>
        </a:solid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6977" bIns="0" numCol="1" spcCol="1270" anchor="ctr" anchorCtr="0">
          <a:noAutofit/>
        </a:bodyPr>
        <a:lstStyle/>
        <a:p>
          <a:pPr marL="0" lvl="0" indent="0" algn="ctr" defTabSz="889000">
            <a:lnSpc>
              <a:spcPct val="90000"/>
            </a:lnSpc>
            <a:spcBef>
              <a:spcPct val="0"/>
            </a:spcBef>
            <a:spcAft>
              <a:spcPct val="35000"/>
            </a:spcAft>
            <a:buNone/>
            <a:defRPr cap="all"/>
          </a:pPr>
          <a:r>
            <a:rPr lang="nb-NO" sz="2000" kern="1200"/>
            <a:t>Hvis du umiddelbart protesterer på en tildelt tyvstart, kan overdommer (eller starter) – dersom denne er i tvil – la deg få løpe under protest.</a:t>
          </a:r>
          <a:endParaRPr lang="en-US" sz="2000" kern="1200"/>
        </a:p>
      </dsp:txBody>
      <dsp:txXfrm rot="5400000">
        <a:off x="1284" y="789774"/>
        <a:ext cx="3337470" cy="2369326"/>
      </dsp:txXfrm>
    </dsp:sp>
    <dsp:sp modelId="{03070BF8-DE2E-7644-9BF3-64A044462E9A}">
      <dsp:nvSpPr>
        <dsp:cNvPr id="0" name=""/>
        <dsp:cNvSpPr/>
      </dsp:nvSpPr>
      <dsp:spPr>
        <a:xfrm rot="16200000">
          <a:off x="3283362" y="305702"/>
          <a:ext cx="3948876" cy="3337470"/>
        </a:xfrm>
        <a:prstGeom prst="flowChartManualOperation">
          <a:avLst/>
        </a:prstGeom>
        <a:solidFill>
          <a:schemeClr val="accent1">
            <a:hueOff val="0"/>
            <a:satOff val="0"/>
            <a:lumOff val="0"/>
            <a:alphaOff val="0"/>
          </a:schemeClr>
        </a:solid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6977" bIns="0" numCol="1" spcCol="1270" anchor="ctr" anchorCtr="0">
          <a:noAutofit/>
        </a:bodyPr>
        <a:lstStyle/>
        <a:p>
          <a:pPr marL="0" lvl="0" indent="0" algn="ctr" defTabSz="889000">
            <a:lnSpc>
              <a:spcPct val="90000"/>
            </a:lnSpc>
            <a:spcBef>
              <a:spcPct val="0"/>
            </a:spcBef>
            <a:spcAft>
              <a:spcPct val="35000"/>
            </a:spcAft>
            <a:buNone/>
            <a:defRPr cap="all"/>
          </a:pPr>
          <a:r>
            <a:rPr lang="nb-NO" sz="2000" kern="1200"/>
            <a:t>Brukes det startkontrollapparat, er det svært vanskelig å nå fram med protest.</a:t>
          </a:r>
          <a:endParaRPr lang="en-US" sz="2000" kern="1200"/>
        </a:p>
      </dsp:txBody>
      <dsp:txXfrm rot="5400000">
        <a:off x="3589065" y="789774"/>
        <a:ext cx="3337470" cy="2369326"/>
      </dsp:txXfrm>
    </dsp:sp>
    <dsp:sp modelId="{C4E8B5BD-9AB1-394F-A4D0-6565E1EB110D}">
      <dsp:nvSpPr>
        <dsp:cNvPr id="0" name=""/>
        <dsp:cNvSpPr/>
      </dsp:nvSpPr>
      <dsp:spPr>
        <a:xfrm rot="16200000">
          <a:off x="6871143" y="305702"/>
          <a:ext cx="3948876" cy="3337470"/>
        </a:xfrm>
        <a:prstGeom prst="flowChartManualOperation">
          <a:avLst/>
        </a:prstGeom>
        <a:solidFill>
          <a:schemeClr val="accent1">
            <a:hueOff val="0"/>
            <a:satOff val="0"/>
            <a:lumOff val="0"/>
            <a:alphaOff val="0"/>
          </a:schemeClr>
        </a:solid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6977" bIns="0" numCol="1" spcCol="1270" anchor="ctr" anchorCtr="0">
          <a:noAutofit/>
        </a:bodyPr>
        <a:lstStyle/>
        <a:p>
          <a:pPr marL="0" lvl="0" indent="0" algn="ctr" defTabSz="889000">
            <a:lnSpc>
              <a:spcPct val="90000"/>
            </a:lnSpc>
            <a:spcBef>
              <a:spcPct val="0"/>
            </a:spcBef>
            <a:spcAft>
              <a:spcPct val="35000"/>
            </a:spcAft>
            <a:buNone/>
            <a:defRPr cap="all"/>
          </a:pPr>
          <a:r>
            <a:rPr lang="nb-NO" sz="2000" kern="1200"/>
            <a:t>Hvis du løper under protest, og denne blir avvist, vil tiden ikke bli offentliggjort.</a:t>
          </a:r>
          <a:endParaRPr lang="en-US" sz="2000" kern="1200"/>
        </a:p>
      </dsp:txBody>
      <dsp:txXfrm rot="5400000">
        <a:off x="7176846" y="789774"/>
        <a:ext cx="3337470" cy="23693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89C00A-7443-7D42-8769-09C06EE4C229}">
      <dsp:nvSpPr>
        <dsp:cNvPr id="0" name=""/>
        <dsp:cNvSpPr/>
      </dsp:nvSpPr>
      <dsp:spPr>
        <a:xfrm>
          <a:off x="3228232" y="0"/>
          <a:ext cx="7193187" cy="7193187"/>
        </a:xfrm>
        <a:prstGeom prst="diamond">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4E1200-885F-8540-B48F-C9694B97CB7D}">
      <dsp:nvSpPr>
        <dsp:cNvPr id="0" name=""/>
        <dsp:cNvSpPr/>
      </dsp:nvSpPr>
      <dsp:spPr>
        <a:xfrm>
          <a:off x="3911585" y="683352"/>
          <a:ext cx="2805342" cy="280534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a:solidFill>
                <a:schemeClr val="tx1"/>
              </a:solidFill>
            </a:rPr>
            <a:t>Protestfrist er 30 minutter etter kunngjøring av resultatet.</a:t>
          </a:r>
          <a:endParaRPr lang="en-US" sz="1800" kern="1200">
            <a:solidFill>
              <a:schemeClr val="tx1"/>
            </a:solidFill>
          </a:endParaRPr>
        </a:p>
      </dsp:txBody>
      <dsp:txXfrm>
        <a:off x="4048531" y="820298"/>
        <a:ext cx="2531450" cy="2531450"/>
      </dsp:txXfrm>
    </dsp:sp>
    <dsp:sp modelId="{04D4E97F-FAB3-C04F-99C0-7F8FF98BB5F0}">
      <dsp:nvSpPr>
        <dsp:cNvPr id="0" name=""/>
        <dsp:cNvSpPr/>
      </dsp:nvSpPr>
      <dsp:spPr>
        <a:xfrm>
          <a:off x="6932723" y="683352"/>
          <a:ext cx="2805342" cy="280534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a:solidFill>
                <a:schemeClr val="tx1"/>
              </a:solidFill>
            </a:rPr>
            <a:t>Protest rettes først muntlig til overdommer (eventuelt til starter eller øvelsesleder).</a:t>
          </a:r>
          <a:endParaRPr lang="en-US" sz="1800" kern="1200">
            <a:solidFill>
              <a:schemeClr val="tx1"/>
            </a:solidFill>
          </a:endParaRPr>
        </a:p>
      </dsp:txBody>
      <dsp:txXfrm>
        <a:off x="7069669" y="820298"/>
        <a:ext cx="2531450" cy="2531450"/>
      </dsp:txXfrm>
    </dsp:sp>
    <dsp:sp modelId="{4113676D-8480-A74C-B55D-75A13F333FD1}">
      <dsp:nvSpPr>
        <dsp:cNvPr id="0" name=""/>
        <dsp:cNvSpPr/>
      </dsp:nvSpPr>
      <dsp:spPr>
        <a:xfrm>
          <a:off x="3911585" y="3704491"/>
          <a:ext cx="2805342" cy="280534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a:solidFill>
                <a:schemeClr val="tx1"/>
              </a:solidFill>
            </a:rPr>
            <a:t>Overdommers avgjørelse kan ankes skriftlig til jury senest 30 minutter etter overdommers avgjørelse (mot gebyr).</a:t>
          </a:r>
          <a:endParaRPr lang="en-US" sz="1800" kern="1200">
            <a:solidFill>
              <a:schemeClr val="tx1"/>
            </a:solidFill>
          </a:endParaRPr>
        </a:p>
      </dsp:txBody>
      <dsp:txXfrm>
        <a:off x="4048531" y="3841437"/>
        <a:ext cx="2531450" cy="2531450"/>
      </dsp:txXfrm>
    </dsp:sp>
    <dsp:sp modelId="{EEBC410C-E076-034D-8DF7-97DEAD391773}">
      <dsp:nvSpPr>
        <dsp:cNvPr id="0" name=""/>
        <dsp:cNvSpPr/>
      </dsp:nvSpPr>
      <dsp:spPr>
        <a:xfrm>
          <a:off x="6932723" y="3704491"/>
          <a:ext cx="2805342" cy="280534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a:solidFill>
                <a:schemeClr val="tx1"/>
              </a:solidFill>
            </a:rPr>
            <a:t>En god regel: ikke protester når diskvalifikasjon skjer som følge av  et klart regelbrudd. Det at utøver ikke tjente på regelbruddet, gir ikke grunnlag for protest eller anke til juryen.</a:t>
          </a:r>
          <a:endParaRPr lang="en-US" sz="1800" kern="1200">
            <a:solidFill>
              <a:schemeClr val="tx1"/>
            </a:solidFill>
          </a:endParaRPr>
        </a:p>
      </dsp:txBody>
      <dsp:txXfrm>
        <a:off x="7069669" y="3841437"/>
        <a:ext cx="2531450" cy="25314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8D06E-054B-481D-A6EB-612E89B55DC8}">
      <dsp:nvSpPr>
        <dsp:cNvPr id="0" name=""/>
        <dsp:cNvSpPr/>
      </dsp:nvSpPr>
      <dsp:spPr>
        <a:xfrm>
          <a:off x="0" y="682"/>
          <a:ext cx="8248933" cy="159633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0B7790-CA97-4262-B4A8-21C52976C577}">
      <dsp:nvSpPr>
        <dsp:cNvPr id="0" name=""/>
        <dsp:cNvSpPr/>
      </dsp:nvSpPr>
      <dsp:spPr>
        <a:xfrm>
          <a:off x="482890" y="359856"/>
          <a:ext cx="877982" cy="87798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DC6AA0-E1FC-491C-A932-2E10D7CF4E18}">
      <dsp:nvSpPr>
        <dsp:cNvPr id="0" name=""/>
        <dsp:cNvSpPr/>
      </dsp:nvSpPr>
      <dsp:spPr>
        <a:xfrm>
          <a:off x="1843762" y="682"/>
          <a:ext cx="6405170" cy="1596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45" tIns="168945" rIns="168945" bIns="168945" numCol="1" spcCol="1270" anchor="ctr" anchorCtr="0">
          <a:noAutofit/>
        </a:bodyPr>
        <a:lstStyle/>
        <a:p>
          <a:pPr marL="0" lvl="0" indent="0" algn="l" defTabSz="1111250">
            <a:lnSpc>
              <a:spcPct val="90000"/>
            </a:lnSpc>
            <a:spcBef>
              <a:spcPct val="0"/>
            </a:spcBef>
            <a:spcAft>
              <a:spcPct val="35000"/>
            </a:spcAft>
            <a:buNone/>
          </a:pPr>
          <a:r>
            <a:rPr lang="nb-NO" sz="2500" kern="1200"/>
            <a:t>I forsøksheat rangeres utøvere normalt etter oppnådde resultater.</a:t>
          </a:r>
          <a:endParaRPr lang="en-US" sz="2500" kern="1200"/>
        </a:p>
      </dsp:txBody>
      <dsp:txXfrm>
        <a:off x="1843762" y="682"/>
        <a:ext cx="6405170" cy="1596331"/>
      </dsp:txXfrm>
    </dsp:sp>
    <dsp:sp modelId="{972BA626-1237-4D84-B8F5-D80B0BD7247E}">
      <dsp:nvSpPr>
        <dsp:cNvPr id="0" name=""/>
        <dsp:cNvSpPr/>
      </dsp:nvSpPr>
      <dsp:spPr>
        <a:xfrm>
          <a:off x="0" y="1996096"/>
          <a:ext cx="8248933" cy="159633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0058AA-3DE8-4A9A-A8E9-932681B09AF7}">
      <dsp:nvSpPr>
        <dsp:cNvPr id="0" name=""/>
        <dsp:cNvSpPr/>
      </dsp:nvSpPr>
      <dsp:spPr>
        <a:xfrm>
          <a:off x="482890" y="2355270"/>
          <a:ext cx="877982" cy="87798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0A02B3-AF98-4729-A728-65553D5F77DC}">
      <dsp:nvSpPr>
        <dsp:cNvPr id="0" name=""/>
        <dsp:cNvSpPr/>
      </dsp:nvSpPr>
      <dsp:spPr>
        <a:xfrm>
          <a:off x="1843762" y="1996096"/>
          <a:ext cx="3712019" cy="1596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45" tIns="168945" rIns="168945" bIns="168945" numCol="1" spcCol="1270" anchor="ctr" anchorCtr="0">
          <a:noAutofit/>
        </a:bodyPr>
        <a:lstStyle/>
        <a:p>
          <a:pPr marL="0" lvl="0" indent="0" algn="l" defTabSz="1111250">
            <a:lnSpc>
              <a:spcPct val="90000"/>
            </a:lnSpc>
            <a:spcBef>
              <a:spcPct val="0"/>
            </a:spcBef>
            <a:spcAft>
              <a:spcPct val="35000"/>
            </a:spcAft>
            <a:buNone/>
          </a:pPr>
          <a:r>
            <a:rPr lang="nb-NO" sz="2500" kern="1200"/>
            <a:t>Etter forsøksheat blir seeding basert på følgende:</a:t>
          </a:r>
          <a:endParaRPr lang="en-US" sz="2500" kern="1200"/>
        </a:p>
      </dsp:txBody>
      <dsp:txXfrm>
        <a:off x="1843762" y="1996096"/>
        <a:ext cx="3712019" cy="1596331"/>
      </dsp:txXfrm>
    </dsp:sp>
    <dsp:sp modelId="{9250D065-D10C-4965-BE3D-A26D4FCB9640}">
      <dsp:nvSpPr>
        <dsp:cNvPr id="0" name=""/>
        <dsp:cNvSpPr/>
      </dsp:nvSpPr>
      <dsp:spPr>
        <a:xfrm>
          <a:off x="5555782" y="1996096"/>
          <a:ext cx="2693150" cy="1596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45" tIns="168945" rIns="168945" bIns="168945" numCol="1" spcCol="1270" anchor="ctr" anchorCtr="0">
          <a:noAutofit/>
        </a:bodyPr>
        <a:lstStyle/>
        <a:p>
          <a:pPr marL="0" lvl="0" indent="0" algn="l" defTabSz="711200">
            <a:lnSpc>
              <a:spcPct val="90000"/>
            </a:lnSpc>
            <a:spcBef>
              <a:spcPct val="0"/>
            </a:spcBef>
            <a:spcAft>
              <a:spcPct val="35000"/>
            </a:spcAft>
            <a:buNone/>
          </a:pPr>
          <a:r>
            <a:rPr lang="nb-NO" sz="1600" kern="1200"/>
            <a:t>Heatvinner med beste resultat, heatvinner med nest beste resultat, osv.</a:t>
          </a:r>
          <a:endParaRPr lang="en-US" sz="1600" kern="1200"/>
        </a:p>
        <a:p>
          <a:pPr marL="0" lvl="0" indent="0" algn="l" defTabSz="711200">
            <a:lnSpc>
              <a:spcPct val="90000"/>
            </a:lnSpc>
            <a:spcBef>
              <a:spcPct val="0"/>
            </a:spcBef>
            <a:spcAft>
              <a:spcPct val="35000"/>
            </a:spcAft>
            <a:buNone/>
          </a:pPr>
          <a:r>
            <a:rPr lang="nb-NO" sz="1600" kern="1200"/>
            <a:t>Beste tid, nest beste tid, osv.</a:t>
          </a:r>
          <a:endParaRPr lang="en-US" sz="1600" kern="1200"/>
        </a:p>
      </dsp:txBody>
      <dsp:txXfrm>
        <a:off x="5555782" y="1996096"/>
        <a:ext cx="2693150" cy="1596331"/>
      </dsp:txXfrm>
    </dsp:sp>
    <dsp:sp modelId="{A24F20F1-D956-41C1-AD05-F658D7197D46}">
      <dsp:nvSpPr>
        <dsp:cNvPr id="0" name=""/>
        <dsp:cNvSpPr/>
      </dsp:nvSpPr>
      <dsp:spPr>
        <a:xfrm>
          <a:off x="0" y="3991510"/>
          <a:ext cx="8248933" cy="159633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811615-C7B2-455A-AA83-CC18AE51246A}">
      <dsp:nvSpPr>
        <dsp:cNvPr id="0" name=""/>
        <dsp:cNvSpPr/>
      </dsp:nvSpPr>
      <dsp:spPr>
        <a:xfrm>
          <a:off x="482890" y="4350685"/>
          <a:ext cx="877982" cy="87798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4E9CCE-B7E5-4246-85B3-71A64E6429C0}">
      <dsp:nvSpPr>
        <dsp:cNvPr id="0" name=""/>
        <dsp:cNvSpPr/>
      </dsp:nvSpPr>
      <dsp:spPr>
        <a:xfrm>
          <a:off x="1843762" y="3991510"/>
          <a:ext cx="6405170" cy="1596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45" tIns="168945" rIns="168945" bIns="168945" numCol="1" spcCol="1270" anchor="ctr" anchorCtr="0">
          <a:noAutofit/>
        </a:bodyPr>
        <a:lstStyle/>
        <a:p>
          <a:pPr marL="0" lvl="0" indent="0" algn="l" defTabSz="1111250">
            <a:lnSpc>
              <a:spcPct val="90000"/>
            </a:lnSpc>
            <a:spcBef>
              <a:spcPct val="0"/>
            </a:spcBef>
            <a:spcAft>
              <a:spcPct val="35000"/>
            </a:spcAft>
            <a:buNone/>
          </a:pPr>
          <a:r>
            <a:rPr lang="nb-NO" sz="2500" kern="1200">
              <a:solidFill>
                <a:schemeClr val="tx1"/>
              </a:solidFill>
            </a:rPr>
            <a:t>I UM og NM bestemmer reglementet hvor mange som  skal videre fra forsøk til semifinaler og finale ut i fra antall deltakere.</a:t>
          </a:r>
          <a:endParaRPr lang="en-US" sz="2500" kern="1200">
            <a:solidFill>
              <a:schemeClr val="tx1"/>
            </a:solidFill>
          </a:endParaRPr>
        </a:p>
      </dsp:txBody>
      <dsp:txXfrm>
        <a:off x="1843762" y="3991510"/>
        <a:ext cx="6405170" cy="159633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A28938-8EFA-1448-8A11-0E6C6EFCD579}" type="datetimeFigureOut">
              <a:rPr lang="nb-NO" smtClean="0"/>
              <a:t>24.06.2026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966ED6-3681-204A-B1AC-4574DF94AF1D}" type="slidenum">
              <a:rPr lang="nb-NO" smtClean="0"/>
              <a:t>‹#›</a:t>
            </a:fld>
            <a:endParaRPr lang="nb-NO"/>
          </a:p>
        </p:txBody>
      </p:sp>
    </p:spTree>
    <p:extLst>
      <p:ext uri="{BB962C8B-B14F-4D97-AF65-F5344CB8AC3E}">
        <p14:creationId xmlns:p14="http://schemas.microsoft.com/office/powerpoint/2010/main" val="1324742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C1B82A-3854-4294-9367-42C8778F1A2B}" type="slidenum">
              <a:rPr lang="en-US" smtClean="0"/>
              <a:t>2</a:t>
            </a:fld>
            <a:endParaRPr lang="en-US"/>
          </a:p>
        </p:txBody>
      </p:sp>
    </p:spTree>
    <p:extLst>
      <p:ext uri="{BB962C8B-B14F-4D97-AF65-F5344CB8AC3E}">
        <p14:creationId xmlns:p14="http://schemas.microsoft.com/office/powerpoint/2010/main" val="3606336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Fig </a:t>
            </a:r>
            <a:r>
              <a:rPr lang="en-US" err="1"/>
              <a:t>fra</a:t>
            </a:r>
            <a:r>
              <a:rPr lang="en-US"/>
              <a:t> </a:t>
            </a:r>
            <a:r>
              <a:rPr lang="en-US" err="1"/>
              <a:t>dommerkurset</a:t>
            </a:r>
            <a:r>
              <a:rPr lang="en-US"/>
              <a:t>.</a:t>
            </a:r>
          </a:p>
        </p:txBody>
      </p:sp>
      <p:sp>
        <p:nvSpPr>
          <p:cNvPr id="4" name="Slide Number Placeholder 3"/>
          <p:cNvSpPr>
            <a:spLocks noGrp="1"/>
          </p:cNvSpPr>
          <p:nvPr>
            <p:ph type="sldNum" sz="quarter" idx="10"/>
          </p:nvPr>
        </p:nvSpPr>
        <p:spPr/>
        <p:txBody>
          <a:bodyPr/>
          <a:lstStyle/>
          <a:p>
            <a:fld id="{50C1B82A-3854-4294-9367-42C8778F1A2B}" type="slidenum">
              <a:rPr lang="en-US" smtClean="0"/>
              <a:t>22</a:t>
            </a:fld>
            <a:endParaRPr lang="en-US"/>
          </a:p>
        </p:txBody>
      </p:sp>
    </p:spTree>
    <p:extLst>
      <p:ext uri="{BB962C8B-B14F-4D97-AF65-F5344CB8AC3E}">
        <p14:creationId xmlns:p14="http://schemas.microsoft.com/office/powerpoint/2010/main" val="2590344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C1B82A-3854-4294-9367-42C8778F1A2B}" type="slidenum">
              <a:rPr lang="en-US" smtClean="0"/>
              <a:t>23</a:t>
            </a:fld>
            <a:endParaRPr lang="en-US"/>
          </a:p>
        </p:txBody>
      </p:sp>
    </p:spTree>
    <p:extLst>
      <p:ext uri="{BB962C8B-B14F-4D97-AF65-F5344CB8AC3E}">
        <p14:creationId xmlns:p14="http://schemas.microsoft.com/office/powerpoint/2010/main" val="3452240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C1B82A-3854-4294-9367-42C8778F1A2B}" type="slidenum">
              <a:rPr lang="en-US" smtClean="0"/>
              <a:t>28</a:t>
            </a:fld>
            <a:endParaRPr lang="en-US"/>
          </a:p>
        </p:txBody>
      </p:sp>
    </p:spTree>
    <p:extLst>
      <p:ext uri="{BB962C8B-B14F-4D97-AF65-F5344CB8AC3E}">
        <p14:creationId xmlns:p14="http://schemas.microsoft.com/office/powerpoint/2010/main" val="1373010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C1B82A-3854-4294-9367-42C8778F1A2B}" type="slidenum">
              <a:rPr lang="en-US" smtClean="0"/>
              <a:t>30</a:t>
            </a:fld>
            <a:endParaRPr lang="en-US"/>
          </a:p>
        </p:txBody>
      </p:sp>
    </p:spTree>
    <p:extLst>
      <p:ext uri="{BB962C8B-B14F-4D97-AF65-F5344CB8AC3E}">
        <p14:creationId xmlns:p14="http://schemas.microsoft.com/office/powerpoint/2010/main" val="3475183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Etter</a:t>
            </a:r>
            <a:r>
              <a:rPr lang="en-US"/>
              <a:t> </a:t>
            </a:r>
            <a:r>
              <a:rPr lang="en-US" err="1"/>
              <a:t>nyeste</a:t>
            </a:r>
            <a:r>
              <a:rPr lang="en-US" baseline="0"/>
              <a:t> regler har man heller </a:t>
            </a:r>
            <a:r>
              <a:rPr lang="en-US" baseline="0" err="1"/>
              <a:t>ikke</a:t>
            </a:r>
            <a:r>
              <a:rPr lang="en-US" baseline="0"/>
              <a:t> </a:t>
            </a:r>
            <a:r>
              <a:rPr lang="en-US" baseline="0" err="1"/>
              <a:t>lov</a:t>
            </a:r>
            <a:r>
              <a:rPr lang="en-US" baseline="0"/>
              <a:t> til </a:t>
            </a:r>
            <a:r>
              <a:rPr lang="en-US" baseline="0" err="1"/>
              <a:t>å</a:t>
            </a:r>
            <a:r>
              <a:rPr lang="en-US" baseline="0"/>
              <a:t> </a:t>
            </a:r>
            <a:r>
              <a:rPr lang="en-US" baseline="0" err="1"/>
              <a:t>berøre</a:t>
            </a:r>
            <a:r>
              <a:rPr lang="en-US" baseline="0"/>
              <a:t> </a:t>
            </a:r>
            <a:r>
              <a:rPr lang="en-US" baseline="0" err="1"/>
              <a:t>stativet</a:t>
            </a:r>
            <a:r>
              <a:rPr lang="en-US" baseline="0"/>
              <a:t>.</a:t>
            </a:r>
            <a:endParaRPr lang="en-US"/>
          </a:p>
        </p:txBody>
      </p:sp>
      <p:sp>
        <p:nvSpPr>
          <p:cNvPr id="4" name="Slide Number Placeholder 3"/>
          <p:cNvSpPr>
            <a:spLocks noGrp="1"/>
          </p:cNvSpPr>
          <p:nvPr>
            <p:ph type="sldNum" sz="quarter" idx="10"/>
          </p:nvPr>
        </p:nvSpPr>
        <p:spPr/>
        <p:txBody>
          <a:bodyPr/>
          <a:lstStyle/>
          <a:p>
            <a:fld id="{50C1B82A-3854-4294-9367-42C8778F1A2B}" type="slidenum">
              <a:rPr lang="en-US" smtClean="0"/>
              <a:t>31</a:t>
            </a:fld>
            <a:endParaRPr lang="en-US"/>
          </a:p>
        </p:txBody>
      </p:sp>
    </p:spTree>
    <p:extLst>
      <p:ext uri="{BB962C8B-B14F-4D97-AF65-F5344CB8AC3E}">
        <p14:creationId xmlns:p14="http://schemas.microsoft.com/office/powerpoint/2010/main" val="2281687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C1B82A-3854-4294-9367-42C8778F1A2B}" type="slidenum">
              <a:rPr lang="en-US" smtClean="0"/>
              <a:t>32</a:t>
            </a:fld>
            <a:endParaRPr lang="en-US"/>
          </a:p>
        </p:txBody>
      </p:sp>
    </p:spTree>
    <p:extLst>
      <p:ext uri="{BB962C8B-B14F-4D97-AF65-F5344CB8AC3E}">
        <p14:creationId xmlns:p14="http://schemas.microsoft.com/office/powerpoint/2010/main" val="2281687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John</a:t>
            </a:r>
            <a:r>
              <a:rPr lang="en-US" baseline="0"/>
              <a:t> Drummon 2003, VM,  start 100m</a:t>
            </a:r>
            <a:endParaRPr lang="en-US"/>
          </a:p>
        </p:txBody>
      </p:sp>
      <p:sp>
        <p:nvSpPr>
          <p:cNvPr id="4" name="Slide Number Placeholder 3"/>
          <p:cNvSpPr>
            <a:spLocks noGrp="1"/>
          </p:cNvSpPr>
          <p:nvPr>
            <p:ph type="sldNum" sz="quarter" idx="10"/>
          </p:nvPr>
        </p:nvSpPr>
        <p:spPr/>
        <p:txBody>
          <a:bodyPr/>
          <a:lstStyle/>
          <a:p>
            <a:fld id="{50C1B82A-3854-4294-9367-42C8778F1A2B}" type="slidenum">
              <a:rPr lang="en-US" smtClean="0"/>
              <a:t>4</a:t>
            </a:fld>
            <a:endParaRPr lang="en-US"/>
          </a:p>
        </p:txBody>
      </p:sp>
    </p:spTree>
    <p:extLst>
      <p:ext uri="{BB962C8B-B14F-4D97-AF65-F5344CB8AC3E}">
        <p14:creationId xmlns:p14="http://schemas.microsoft.com/office/powerpoint/2010/main" val="805908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Øvelsesutvlag og at arrangør kan ha andre “stevneregler” men ikke gi utøver større rettigheter en</a:t>
            </a:r>
            <a:r>
              <a:rPr lang="en-US" baseline="0"/>
              <a:t> nasjonale og internasjonale regler gir.</a:t>
            </a:r>
            <a:endParaRPr lang="en-US"/>
          </a:p>
        </p:txBody>
      </p:sp>
      <p:sp>
        <p:nvSpPr>
          <p:cNvPr id="4" name="Slide Number Placeholder 3"/>
          <p:cNvSpPr>
            <a:spLocks noGrp="1"/>
          </p:cNvSpPr>
          <p:nvPr>
            <p:ph type="sldNum" sz="quarter" idx="10"/>
          </p:nvPr>
        </p:nvSpPr>
        <p:spPr/>
        <p:txBody>
          <a:bodyPr/>
          <a:lstStyle/>
          <a:p>
            <a:fld id="{50C1B82A-3854-4294-9367-42C8778F1A2B}" type="slidenum">
              <a:rPr lang="en-US" smtClean="0"/>
              <a:t>8</a:t>
            </a:fld>
            <a:endParaRPr lang="en-US"/>
          </a:p>
        </p:txBody>
      </p:sp>
    </p:spTree>
    <p:extLst>
      <p:ext uri="{BB962C8B-B14F-4D97-AF65-F5344CB8AC3E}">
        <p14:creationId xmlns:p14="http://schemas.microsoft.com/office/powerpoint/2010/main" val="2751632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a:t>Hva</a:t>
            </a:r>
            <a:r>
              <a:rPr lang="en-US"/>
              <a:t> med </a:t>
            </a:r>
            <a:r>
              <a:rPr lang="en-US" err="1"/>
              <a:t>krav</a:t>
            </a:r>
            <a:r>
              <a:rPr lang="en-US"/>
              <a:t> til</a:t>
            </a:r>
            <a:r>
              <a:rPr lang="en-US" baseline="0"/>
              <a:t> </a:t>
            </a:r>
            <a:r>
              <a:rPr lang="en-US" baseline="0" err="1"/>
              <a:t>dommere</a:t>
            </a:r>
            <a:r>
              <a:rPr lang="en-US" baseline="0"/>
              <a:t>, for </a:t>
            </a:r>
            <a:r>
              <a:rPr lang="en-US" baseline="0" err="1"/>
              <a:t>å</a:t>
            </a:r>
            <a:r>
              <a:rPr lang="en-US" baseline="0"/>
              <a:t> </a:t>
            </a:r>
            <a:r>
              <a:rPr lang="en-US" baseline="0" err="1"/>
              <a:t>godkjenne</a:t>
            </a:r>
            <a:r>
              <a:rPr lang="en-US" baseline="0"/>
              <a:t> resultater.</a:t>
            </a:r>
          </a:p>
          <a:p>
            <a:endParaRPr lang="en-US"/>
          </a:p>
        </p:txBody>
      </p:sp>
      <p:sp>
        <p:nvSpPr>
          <p:cNvPr id="4" name="Slide Number Placeholder 3"/>
          <p:cNvSpPr>
            <a:spLocks noGrp="1"/>
          </p:cNvSpPr>
          <p:nvPr>
            <p:ph type="sldNum" sz="quarter" idx="10"/>
          </p:nvPr>
        </p:nvSpPr>
        <p:spPr/>
        <p:txBody>
          <a:bodyPr/>
          <a:lstStyle/>
          <a:p>
            <a:fld id="{50C1B82A-3854-4294-9367-42C8778F1A2B}" type="slidenum">
              <a:rPr lang="en-US" smtClean="0"/>
              <a:t>9</a:t>
            </a:fld>
            <a:endParaRPr lang="en-US"/>
          </a:p>
        </p:txBody>
      </p:sp>
    </p:spTree>
    <p:extLst>
      <p:ext uri="{BB962C8B-B14F-4D97-AF65-F5344CB8AC3E}">
        <p14:creationId xmlns:p14="http://schemas.microsoft.com/office/powerpoint/2010/main" val="2856911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arrangør setter nok pris på å vite om du trekker deg fra alle </a:t>
            </a:r>
            <a:r>
              <a:rPr lang="en-US" err="1"/>
              <a:t>videre</a:t>
            </a:r>
            <a:r>
              <a:rPr lang="en-US"/>
              <a:t> </a:t>
            </a:r>
            <a:r>
              <a:rPr lang="nb-NO" noProof="0"/>
              <a:t>øvelser</a:t>
            </a:r>
            <a:r>
              <a:rPr lang="en-US"/>
              <a:t> </a:t>
            </a:r>
            <a:r>
              <a:rPr lang="nb-NO" noProof="0"/>
              <a:t>ved</a:t>
            </a:r>
            <a:r>
              <a:rPr lang="en-US"/>
              <a:t> </a:t>
            </a:r>
            <a:r>
              <a:rPr lang="en-US" err="1"/>
              <a:t>skade</a:t>
            </a:r>
            <a:r>
              <a:rPr lang="en-US"/>
              <a:t> </a:t>
            </a:r>
            <a:r>
              <a:rPr lang="nb-NO" noProof="0"/>
              <a:t>eller</a:t>
            </a:r>
            <a:r>
              <a:rPr lang="en-US"/>
              <a:t> av</a:t>
            </a:r>
            <a:r>
              <a:rPr lang="en-US" baseline="0"/>
              <a:t> </a:t>
            </a:r>
            <a:r>
              <a:rPr lang="en-US" baseline="0" err="1"/>
              <a:t>andre</a:t>
            </a:r>
            <a:r>
              <a:rPr lang="en-US" baseline="0"/>
              <a:t> </a:t>
            </a:r>
            <a:r>
              <a:rPr lang="en-US" baseline="0" err="1"/>
              <a:t>årsaker</a:t>
            </a:r>
            <a:r>
              <a:rPr lang="en-US" baseline="0"/>
              <a:t>. </a:t>
            </a:r>
            <a:endParaRPr lang="en-US"/>
          </a:p>
        </p:txBody>
      </p:sp>
      <p:sp>
        <p:nvSpPr>
          <p:cNvPr id="4" name="Slide Number Placeholder 3"/>
          <p:cNvSpPr>
            <a:spLocks noGrp="1"/>
          </p:cNvSpPr>
          <p:nvPr>
            <p:ph type="sldNum" sz="quarter" idx="10"/>
          </p:nvPr>
        </p:nvSpPr>
        <p:spPr/>
        <p:txBody>
          <a:bodyPr/>
          <a:lstStyle/>
          <a:p>
            <a:fld id="{50C1B82A-3854-4294-9367-42C8778F1A2B}" type="slidenum">
              <a:rPr lang="en-US" smtClean="0"/>
              <a:t>10</a:t>
            </a:fld>
            <a:endParaRPr lang="en-US"/>
          </a:p>
        </p:txBody>
      </p:sp>
    </p:spTree>
    <p:extLst>
      <p:ext uri="{BB962C8B-B14F-4D97-AF65-F5344CB8AC3E}">
        <p14:creationId xmlns:p14="http://schemas.microsoft.com/office/powerpoint/2010/main" val="519480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0C1B82A-3854-4294-9367-42C8778F1A2B}" type="slidenum">
              <a:rPr lang="en-US" smtClean="0"/>
              <a:t>13</a:t>
            </a:fld>
            <a:endParaRPr lang="en-US"/>
          </a:p>
        </p:txBody>
      </p:sp>
    </p:spTree>
    <p:extLst>
      <p:ext uri="{BB962C8B-B14F-4D97-AF65-F5344CB8AC3E}">
        <p14:creationId xmlns:p14="http://schemas.microsoft.com/office/powerpoint/2010/main" val="2332754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C1B82A-3854-4294-9367-42C8778F1A2B}" type="slidenum">
              <a:rPr lang="en-US" smtClean="0"/>
              <a:t>15</a:t>
            </a:fld>
            <a:endParaRPr lang="en-US"/>
          </a:p>
        </p:txBody>
      </p:sp>
    </p:spTree>
    <p:extLst>
      <p:ext uri="{BB962C8B-B14F-4D97-AF65-F5344CB8AC3E}">
        <p14:creationId xmlns:p14="http://schemas.microsoft.com/office/powerpoint/2010/main" val="3983541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C1B82A-3854-4294-9367-42C8778F1A2B}" type="slidenum">
              <a:rPr lang="en-US" smtClean="0"/>
              <a:t>16</a:t>
            </a:fld>
            <a:endParaRPr lang="en-US"/>
          </a:p>
        </p:txBody>
      </p:sp>
    </p:spTree>
    <p:extLst>
      <p:ext uri="{BB962C8B-B14F-4D97-AF65-F5344CB8AC3E}">
        <p14:creationId xmlns:p14="http://schemas.microsoft.com/office/powerpoint/2010/main" val="3983541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Hvem</a:t>
            </a:r>
            <a:r>
              <a:rPr lang="en-US"/>
              <a:t> </a:t>
            </a:r>
            <a:r>
              <a:rPr lang="en-US" err="1"/>
              <a:t>kan</a:t>
            </a:r>
            <a:r>
              <a:rPr lang="en-US"/>
              <a:t> </a:t>
            </a:r>
            <a:r>
              <a:rPr lang="en-US" err="1"/>
              <a:t>diske</a:t>
            </a:r>
            <a:r>
              <a:rPr lang="en-US"/>
              <a:t>….</a:t>
            </a:r>
          </a:p>
        </p:txBody>
      </p:sp>
      <p:sp>
        <p:nvSpPr>
          <p:cNvPr id="4" name="Slide Number Placeholder 3"/>
          <p:cNvSpPr>
            <a:spLocks noGrp="1"/>
          </p:cNvSpPr>
          <p:nvPr>
            <p:ph type="sldNum" sz="quarter" idx="10"/>
          </p:nvPr>
        </p:nvSpPr>
        <p:spPr/>
        <p:txBody>
          <a:bodyPr/>
          <a:lstStyle/>
          <a:p>
            <a:fld id="{50C1B82A-3854-4294-9367-42C8778F1A2B}" type="slidenum">
              <a:rPr lang="en-US" smtClean="0"/>
              <a:t>18</a:t>
            </a:fld>
            <a:endParaRPr lang="en-US"/>
          </a:p>
        </p:txBody>
      </p:sp>
    </p:spTree>
    <p:extLst>
      <p:ext uri="{BB962C8B-B14F-4D97-AF65-F5344CB8AC3E}">
        <p14:creationId xmlns:p14="http://schemas.microsoft.com/office/powerpoint/2010/main" val="40778498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image" Target="../media/image21.emf"/><Relationship Id="rId1" Type="http://schemas.openxmlformats.org/officeDocument/2006/relationships/slideMaster" Target="../slideMasters/slideMaster2.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age">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31B9968E-BD19-E2C3-276F-8AAFB5A10FE5}"/>
              </a:ext>
            </a:extLst>
          </p:cNvPr>
          <p:cNvSpPr>
            <a:spLocks noGrp="1"/>
          </p:cNvSpPr>
          <p:nvPr>
            <p:ph type="dt" sz="half" idx="2"/>
          </p:nvPr>
        </p:nvSpPr>
        <p:spPr>
          <a:xfrm>
            <a:off x="270821" y="6257494"/>
            <a:ext cx="1256270" cy="365125"/>
          </a:xfrm>
          <a:prstGeom prst="rect">
            <a:avLst/>
          </a:prstGeom>
        </p:spPr>
        <p:txBody>
          <a:bodyPr vert="horz" lIns="91440" tIns="45720" rIns="91440" bIns="45720" rtlCol="0" anchor="ctr"/>
          <a:lstStyle>
            <a:lvl1pPr algn="l">
              <a:defRPr sz="1200">
                <a:solidFill>
                  <a:schemeClr val="tx1"/>
                </a:solidFill>
              </a:defRPr>
            </a:lvl1pPr>
          </a:lstStyle>
          <a:p>
            <a:fld id="{196FE954-CF14-0146-A91D-43523FB6B5DB}" type="datetimeFigureOut">
              <a:rPr lang="en-NO" smtClean="0"/>
              <a:pPr/>
              <a:t>6/24/26</a:t>
            </a:fld>
            <a:endParaRPr lang="en-NO"/>
          </a:p>
        </p:txBody>
      </p:sp>
      <p:sp>
        <p:nvSpPr>
          <p:cNvPr id="11" name="Footer Placeholder 4">
            <a:extLst>
              <a:ext uri="{FF2B5EF4-FFF2-40B4-BE49-F238E27FC236}">
                <a16:creationId xmlns:a16="http://schemas.microsoft.com/office/drawing/2014/main" id="{CC689F14-9180-C25A-F547-DC078DD92CD0}"/>
              </a:ext>
            </a:extLst>
          </p:cNvPr>
          <p:cNvSpPr>
            <a:spLocks noGrp="1"/>
          </p:cNvSpPr>
          <p:nvPr>
            <p:ph type="ftr" sz="quarter" idx="3"/>
          </p:nvPr>
        </p:nvSpPr>
        <p:spPr>
          <a:xfrm>
            <a:off x="270821" y="365125"/>
            <a:ext cx="2265405" cy="365125"/>
          </a:xfrm>
          <a:prstGeom prst="rect">
            <a:avLst/>
          </a:prstGeom>
        </p:spPr>
        <p:txBody>
          <a:bodyPr vert="horz" lIns="91440" tIns="45720" rIns="91440" bIns="45720" rtlCol="0" anchor="ctr"/>
          <a:lstStyle>
            <a:lvl1pPr algn="l">
              <a:defRPr sz="1200">
                <a:solidFill>
                  <a:schemeClr val="tx1"/>
                </a:solidFill>
              </a:defRPr>
            </a:lvl1pPr>
          </a:lstStyle>
          <a:p>
            <a:endParaRPr lang="en-NO"/>
          </a:p>
        </p:txBody>
      </p:sp>
      <p:sp>
        <p:nvSpPr>
          <p:cNvPr id="12" name="Slide Number Placeholder 5">
            <a:extLst>
              <a:ext uri="{FF2B5EF4-FFF2-40B4-BE49-F238E27FC236}">
                <a16:creationId xmlns:a16="http://schemas.microsoft.com/office/drawing/2014/main" id="{A91BF0E9-7B0A-4EB2-5EFB-90DB10E4C4DE}"/>
              </a:ext>
            </a:extLst>
          </p:cNvPr>
          <p:cNvSpPr>
            <a:spLocks noGrp="1"/>
          </p:cNvSpPr>
          <p:nvPr>
            <p:ph type="sldNum" sz="quarter" idx="4"/>
          </p:nvPr>
        </p:nvSpPr>
        <p:spPr>
          <a:xfrm>
            <a:off x="9133701" y="365125"/>
            <a:ext cx="2743200" cy="365125"/>
          </a:xfrm>
          <a:prstGeom prst="rect">
            <a:avLst/>
          </a:prstGeom>
        </p:spPr>
        <p:txBody>
          <a:bodyPr vert="horz" lIns="91440" tIns="45720" rIns="91440" bIns="45720" rtlCol="0" anchor="ctr"/>
          <a:lstStyle>
            <a:lvl1pPr algn="r">
              <a:defRPr sz="1200">
                <a:solidFill>
                  <a:schemeClr val="tx1"/>
                </a:solidFill>
              </a:defRPr>
            </a:lvl1pPr>
          </a:lstStyle>
          <a:p>
            <a:fld id="{1610A615-9A95-124A-B8AC-E293ED76CFE9}" type="slidenum">
              <a:rPr lang="en-NO" smtClean="0"/>
              <a:pPr/>
              <a:t>‹#›</a:t>
            </a:fld>
            <a:endParaRPr lang="en-NO"/>
          </a:p>
        </p:txBody>
      </p:sp>
      <p:pic>
        <p:nvPicPr>
          <p:cNvPr id="5" name="Picture 4" descr="A red white and blue ribbon&#10;&#10;Description automatically generated">
            <a:extLst>
              <a:ext uri="{FF2B5EF4-FFF2-40B4-BE49-F238E27FC236}">
                <a16:creationId xmlns:a16="http://schemas.microsoft.com/office/drawing/2014/main" id="{26CFCF6A-7197-5746-8FE7-5E99DE5821BC}"/>
              </a:ext>
            </a:extLst>
          </p:cNvPr>
          <p:cNvPicPr>
            <a:picLocks noChangeAspect="1"/>
          </p:cNvPicPr>
          <p:nvPr userDrawn="1"/>
        </p:nvPicPr>
        <p:blipFill>
          <a:blip r:embed="rId2"/>
          <a:stretch>
            <a:fillRect/>
          </a:stretch>
        </p:blipFill>
        <p:spPr>
          <a:xfrm rot="18762346">
            <a:off x="6307201" y="3203169"/>
            <a:ext cx="10747655" cy="4099621"/>
          </a:xfrm>
          <a:prstGeom prst="rect">
            <a:avLst/>
          </a:prstGeom>
        </p:spPr>
      </p:pic>
      <p:pic>
        <p:nvPicPr>
          <p:cNvPr id="6" name="Picture 5" descr="A logo with blue and red lines&#10;&#10;Description automatically generated">
            <a:extLst>
              <a:ext uri="{FF2B5EF4-FFF2-40B4-BE49-F238E27FC236}">
                <a16:creationId xmlns:a16="http://schemas.microsoft.com/office/drawing/2014/main" id="{F6CF613A-F479-22D1-4CD8-725331AA5E1F}"/>
              </a:ext>
            </a:extLst>
          </p:cNvPr>
          <p:cNvPicPr>
            <a:picLocks noChangeAspect="1"/>
          </p:cNvPicPr>
          <p:nvPr userDrawn="1"/>
        </p:nvPicPr>
        <p:blipFill>
          <a:blip r:embed="rId3"/>
          <a:stretch>
            <a:fillRect/>
          </a:stretch>
        </p:blipFill>
        <p:spPr>
          <a:xfrm>
            <a:off x="4774819" y="2114232"/>
            <a:ext cx="2642362" cy="2629536"/>
          </a:xfrm>
          <a:prstGeom prst="rect">
            <a:avLst/>
          </a:prstGeom>
        </p:spPr>
      </p:pic>
    </p:spTree>
    <p:extLst>
      <p:ext uri="{BB962C8B-B14F-4D97-AF65-F5344CB8AC3E}">
        <p14:creationId xmlns:p14="http://schemas.microsoft.com/office/powerpoint/2010/main" val="3572146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9CC46-EF73-2770-C9A9-D596AAD9311C}"/>
              </a:ext>
            </a:extLst>
          </p:cNvPr>
          <p:cNvSpPr>
            <a:spLocks noGrp="1"/>
          </p:cNvSpPr>
          <p:nvPr>
            <p:ph type="title" hasCustomPrompt="1"/>
          </p:nvPr>
        </p:nvSpPr>
        <p:spPr>
          <a:xfrm>
            <a:off x="831850" y="1709738"/>
            <a:ext cx="5735766" cy="2852737"/>
          </a:xfrm>
        </p:spPr>
        <p:txBody>
          <a:bodyPr anchor="b">
            <a:normAutofit/>
          </a:bodyPr>
          <a:lstStyle>
            <a:lvl1pPr>
              <a:defRPr sz="4000"/>
            </a:lvl1pPr>
          </a:lstStyle>
          <a:p>
            <a:r>
              <a:rPr lang="en-GB"/>
              <a:t>Click to edit </a:t>
            </a:r>
            <a:br>
              <a:rPr lang="en-GB"/>
            </a:br>
            <a:r>
              <a:rPr lang="en-GB"/>
              <a:t>Master title style</a:t>
            </a:r>
            <a:endParaRPr lang="en-NO"/>
          </a:p>
        </p:txBody>
      </p:sp>
      <p:sp>
        <p:nvSpPr>
          <p:cNvPr id="3" name="Text Placeholder 2">
            <a:extLst>
              <a:ext uri="{FF2B5EF4-FFF2-40B4-BE49-F238E27FC236}">
                <a16:creationId xmlns:a16="http://schemas.microsoft.com/office/drawing/2014/main" id="{4ADF2142-5C5B-E5AF-46AB-338DDDAA0C02}"/>
              </a:ext>
            </a:extLst>
          </p:cNvPr>
          <p:cNvSpPr>
            <a:spLocks noGrp="1"/>
          </p:cNvSpPr>
          <p:nvPr>
            <p:ph type="body" idx="1"/>
          </p:nvPr>
        </p:nvSpPr>
        <p:spPr>
          <a:xfrm>
            <a:off x="831850" y="4589463"/>
            <a:ext cx="5735766" cy="1500187"/>
          </a:xfrm>
        </p:spPr>
        <p:txBody>
          <a:bodyPr>
            <a:normAutofit/>
          </a:bodyPr>
          <a:lstStyle>
            <a:lvl1pPr marL="0" indent="0">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Date Placeholder 3">
            <a:extLst>
              <a:ext uri="{FF2B5EF4-FFF2-40B4-BE49-F238E27FC236}">
                <a16:creationId xmlns:a16="http://schemas.microsoft.com/office/drawing/2014/main" id="{0AF4E84F-43CB-F4A0-E060-436AEEA6D172}"/>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5" name="Footer Placeholder 4">
            <a:extLst>
              <a:ext uri="{FF2B5EF4-FFF2-40B4-BE49-F238E27FC236}">
                <a16:creationId xmlns:a16="http://schemas.microsoft.com/office/drawing/2014/main" id="{8F3E1025-7511-D8D0-0E14-C66469B713A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AC715183-C79E-5047-4449-B83484C0CD06}"/>
              </a:ext>
            </a:extLst>
          </p:cNvPr>
          <p:cNvSpPr>
            <a:spLocks noGrp="1"/>
          </p:cNvSpPr>
          <p:nvPr>
            <p:ph type="sldNum" sz="quarter" idx="12"/>
          </p:nvPr>
        </p:nvSpPr>
        <p:spPr/>
        <p:txBody>
          <a:bodyPr/>
          <a:lstStyle/>
          <a:p>
            <a:fld id="{1610A615-9A95-124A-B8AC-E293ED76CFE9}" type="slidenum">
              <a:rPr lang="en-NO" smtClean="0"/>
              <a:t>‹#›</a:t>
            </a:fld>
            <a:endParaRPr lang="en-NO"/>
          </a:p>
        </p:txBody>
      </p:sp>
      <p:pic>
        <p:nvPicPr>
          <p:cNvPr id="8" name="Picture 7" descr="A red white and blue ribbon&#10;&#10;Description automatically generated">
            <a:extLst>
              <a:ext uri="{FF2B5EF4-FFF2-40B4-BE49-F238E27FC236}">
                <a16:creationId xmlns:a16="http://schemas.microsoft.com/office/drawing/2014/main" id="{596D4D16-DD9B-5ED0-351D-97BF3AD6EC65}"/>
              </a:ext>
            </a:extLst>
          </p:cNvPr>
          <p:cNvPicPr>
            <a:picLocks noChangeAspect="1"/>
          </p:cNvPicPr>
          <p:nvPr userDrawn="1"/>
        </p:nvPicPr>
        <p:blipFill>
          <a:blip r:embed="rId2"/>
          <a:stretch>
            <a:fillRect/>
          </a:stretch>
        </p:blipFill>
        <p:spPr>
          <a:xfrm flipH="1">
            <a:off x="4701746" y="0"/>
            <a:ext cx="7490254" cy="4259983"/>
          </a:xfrm>
          <a:prstGeom prst="rect">
            <a:avLst/>
          </a:prstGeom>
        </p:spPr>
      </p:pic>
    </p:spTree>
    <p:extLst>
      <p:ext uri="{BB962C8B-B14F-4D97-AF65-F5344CB8AC3E}">
        <p14:creationId xmlns:p14="http://schemas.microsoft.com/office/powerpoint/2010/main" val="3365565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BA5B1-08C8-1C54-20E8-64E4E4C39068}"/>
              </a:ext>
            </a:extLst>
          </p:cNvPr>
          <p:cNvSpPr>
            <a:spLocks noGrp="1"/>
          </p:cNvSpPr>
          <p:nvPr>
            <p:ph type="title"/>
          </p:nvPr>
        </p:nvSpPr>
        <p:spPr/>
        <p:txBody>
          <a:bodyPr/>
          <a:lstStyle/>
          <a:p>
            <a:r>
              <a:rPr lang="nb-NO"/>
              <a:t>Klikk for å redigere tittelstil</a:t>
            </a:r>
            <a:endParaRPr lang="en-NO"/>
          </a:p>
        </p:txBody>
      </p:sp>
      <p:sp>
        <p:nvSpPr>
          <p:cNvPr id="3" name="Content Placeholder 2">
            <a:extLst>
              <a:ext uri="{FF2B5EF4-FFF2-40B4-BE49-F238E27FC236}">
                <a16:creationId xmlns:a16="http://schemas.microsoft.com/office/drawing/2014/main" id="{442D6B7D-DCDD-52A6-A117-D3EA28E64570}"/>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sp>
        <p:nvSpPr>
          <p:cNvPr id="4" name="Content Placeholder 3">
            <a:extLst>
              <a:ext uri="{FF2B5EF4-FFF2-40B4-BE49-F238E27FC236}">
                <a16:creationId xmlns:a16="http://schemas.microsoft.com/office/drawing/2014/main" id="{E833A7E3-ABE0-4F25-EEDE-A89D99FDA0F0}"/>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sp>
        <p:nvSpPr>
          <p:cNvPr id="5" name="Date Placeholder 4">
            <a:extLst>
              <a:ext uri="{FF2B5EF4-FFF2-40B4-BE49-F238E27FC236}">
                <a16:creationId xmlns:a16="http://schemas.microsoft.com/office/drawing/2014/main" id="{C5547BBD-9024-2D10-C0A8-8B589E065A4E}"/>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6" name="Footer Placeholder 5">
            <a:extLst>
              <a:ext uri="{FF2B5EF4-FFF2-40B4-BE49-F238E27FC236}">
                <a16:creationId xmlns:a16="http://schemas.microsoft.com/office/drawing/2014/main" id="{A8760F3C-6453-BB26-CB76-2FEE967CC8B8}"/>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A254AE6F-8AF7-9F0F-F558-DC2CCA8881AA}"/>
              </a:ext>
            </a:extLst>
          </p:cNvPr>
          <p:cNvSpPr>
            <a:spLocks noGrp="1"/>
          </p:cNvSpPr>
          <p:nvPr>
            <p:ph type="sldNum" sz="quarter" idx="12"/>
          </p:nvPr>
        </p:nvSpPr>
        <p:spPr/>
        <p:txBody>
          <a:bodyPr/>
          <a:lstStyle/>
          <a:p>
            <a:fld id="{1610A615-9A95-124A-B8AC-E293ED76CFE9}" type="slidenum">
              <a:rPr lang="en-NO" smtClean="0"/>
              <a:t>‹#›</a:t>
            </a:fld>
            <a:endParaRPr lang="en-NO"/>
          </a:p>
        </p:txBody>
      </p:sp>
    </p:spTree>
    <p:extLst>
      <p:ext uri="{BB962C8B-B14F-4D97-AF65-F5344CB8AC3E}">
        <p14:creationId xmlns:p14="http://schemas.microsoft.com/office/powerpoint/2010/main" val="2940792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3FCEF-655D-CF75-7790-AA7F23BDDDD0}"/>
              </a:ext>
            </a:extLst>
          </p:cNvPr>
          <p:cNvSpPr>
            <a:spLocks noGrp="1"/>
          </p:cNvSpPr>
          <p:nvPr>
            <p:ph type="title"/>
          </p:nvPr>
        </p:nvSpPr>
        <p:spPr>
          <a:xfrm>
            <a:off x="839788" y="365125"/>
            <a:ext cx="10515600" cy="1325563"/>
          </a:xfrm>
        </p:spPr>
        <p:txBody>
          <a:bodyPr/>
          <a:lstStyle/>
          <a:p>
            <a:r>
              <a:rPr lang="nb-NO"/>
              <a:t>Klikk for å redigere tittelstil</a:t>
            </a:r>
            <a:endParaRPr lang="en-NO"/>
          </a:p>
        </p:txBody>
      </p:sp>
      <p:sp>
        <p:nvSpPr>
          <p:cNvPr id="3" name="Text Placeholder 2">
            <a:extLst>
              <a:ext uri="{FF2B5EF4-FFF2-40B4-BE49-F238E27FC236}">
                <a16:creationId xmlns:a16="http://schemas.microsoft.com/office/drawing/2014/main" id="{03812A6C-B4EF-3280-C167-4234EF6CEA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a:extLst>
              <a:ext uri="{FF2B5EF4-FFF2-40B4-BE49-F238E27FC236}">
                <a16:creationId xmlns:a16="http://schemas.microsoft.com/office/drawing/2014/main" id="{16EB80B2-40B7-D539-B2CC-A078D6DB060A}"/>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sp>
        <p:nvSpPr>
          <p:cNvPr id="5" name="Text Placeholder 4">
            <a:extLst>
              <a:ext uri="{FF2B5EF4-FFF2-40B4-BE49-F238E27FC236}">
                <a16:creationId xmlns:a16="http://schemas.microsoft.com/office/drawing/2014/main" id="{6FF7D770-BA47-3FDF-4D23-3A500D014F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a:extLst>
              <a:ext uri="{FF2B5EF4-FFF2-40B4-BE49-F238E27FC236}">
                <a16:creationId xmlns:a16="http://schemas.microsoft.com/office/drawing/2014/main" id="{2EA3CD52-B863-D4E0-5F87-A5ACC083A21C}"/>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sp>
        <p:nvSpPr>
          <p:cNvPr id="7" name="Date Placeholder 6">
            <a:extLst>
              <a:ext uri="{FF2B5EF4-FFF2-40B4-BE49-F238E27FC236}">
                <a16:creationId xmlns:a16="http://schemas.microsoft.com/office/drawing/2014/main" id="{9B88D393-ADF4-E088-0D05-8AB14409738B}"/>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8" name="Footer Placeholder 7">
            <a:extLst>
              <a:ext uri="{FF2B5EF4-FFF2-40B4-BE49-F238E27FC236}">
                <a16:creationId xmlns:a16="http://schemas.microsoft.com/office/drawing/2014/main" id="{9D9710E2-B879-372C-78BF-B9A826EE10FE}"/>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7496565F-91C7-6D8E-40F2-F9A83E95EA2E}"/>
              </a:ext>
            </a:extLst>
          </p:cNvPr>
          <p:cNvSpPr>
            <a:spLocks noGrp="1"/>
          </p:cNvSpPr>
          <p:nvPr>
            <p:ph type="sldNum" sz="quarter" idx="12"/>
          </p:nvPr>
        </p:nvSpPr>
        <p:spPr/>
        <p:txBody>
          <a:bodyPr/>
          <a:lstStyle/>
          <a:p>
            <a:fld id="{1610A615-9A95-124A-B8AC-E293ED76CFE9}" type="slidenum">
              <a:rPr lang="en-NO" smtClean="0"/>
              <a:t>‹#›</a:t>
            </a:fld>
            <a:endParaRPr lang="en-NO"/>
          </a:p>
        </p:txBody>
      </p:sp>
    </p:spTree>
    <p:extLst>
      <p:ext uri="{BB962C8B-B14F-4D97-AF65-F5344CB8AC3E}">
        <p14:creationId xmlns:p14="http://schemas.microsoft.com/office/powerpoint/2010/main" val="518721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re tekstboks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C1346-F252-10E6-6252-D490543CF03B}"/>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4" name="Footer Placeholder 3">
            <a:extLst>
              <a:ext uri="{FF2B5EF4-FFF2-40B4-BE49-F238E27FC236}">
                <a16:creationId xmlns:a16="http://schemas.microsoft.com/office/drawing/2014/main" id="{CE86F1AC-BD4A-2270-3A8B-F9007DF4B160}"/>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701040A5-D9B0-253B-C954-E10DC3E3E18F}"/>
              </a:ext>
            </a:extLst>
          </p:cNvPr>
          <p:cNvSpPr>
            <a:spLocks noGrp="1"/>
          </p:cNvSpPr>
          <p:nvPr>
            <p:ph type="sldNum" sz="quarter" idx="12"/>
          </p:nvPr>
        </p:nvSpPr>
        <p:spPr/>
        <p:txBody>
          <a:bodyPr/>
          <a:lstStyle/>
          <a:p>
            <a:fld id="{1610A615-9A95-124A-B8AC-E293ED76CFE9}" type="slidenum">
              <a:rPr lang="en-NO" smtClean="0"/>
              <a:t>‹#›</a:t>
            </a:fld>
            <a:endParaRPr lang="en-NO"/>
          </a:p>
        </p:txBody>
      </p:sp>
      <p:sp>
        <p:nvSpPr>
          <p:cNvPr id="7" name="Title 1">
            <a:extLst>
              <a:ext uri="{FF2B5EF4-FFF2-40B4-BE49-F238E27FC236}">
                <a16:creationId xmlns:a16="http://schemas.microsoft.com/office/drawing/2014/main" id="{10B2BA07-181A-4589-1E65-94C9C76F989D}"/>
              </a:ext>
            </a:extLst>
          </p:cNvPr>
          <p:cNvSpPr>
            <a:spLocks noGrp="1"/>
          </p:cNvSpPr>
          <p:nvPr>
            <p:ph type="title"/>
          </p:nvPr>
        </p:nvSpPr>
        <p:spPr>
          <a:xfrm>
            <a:off x="2420225" y="2032701"/>
            <a:ext cx="3338691" cy="1600200"/>
          </a:xfrm>
        </p:spPr>
        <p:txBody>
          <a:bodyPr anchor="b"/>
          <a:lstStyle>
            <a:lvl1pPr>
              <a:defRPr sz="3200">
                <a:solidFill>
                  <a:schemeClr val="tx1"/>
                </a:solidFill>
              </a:defRPr>
            </a:lvl1pPr>
          </a:lstStyle>
          <a:p>
            <a:r>
              <a:rPr lang="nb-NO"/>
              <a:t>Klikk for å redigere tittelstil</a:t>
            </a:r>
            <a:endParaRPr lang="en-NO"/>
          </a:p>
        </p:txBody>
      </p:sp>
      <p:sp>
        <p:nvSpPr>
          <p:cNvPr id="2" name="Rectangle 1">
            <a:extLst>
              <a:ext uri="{FF2B5EF4-FFF2-40B4-BE49-F238E27FC236}">
                <a16:creationId xmlns:a16="http://schemas.microsoft.com/office/drawing/2014/main" id="{42199499-4E41-A1CF-5CC6-994E7E6471D7}"/>
              </a:ext>
            </a:extLst>
          </p:cNvPr>
          <p:cNvSpPr/>
          <p:nvPr userDrawn="1"/>
        </p:nvSpPr>
        <p:spPr>
          <a:xfrm>
            <a:off x="7969346" y="1805985"/>
            <a:ext cx="3473092" cy="35173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AC5CBB6B-407A-6B26-2011-8A05108E5F07}"/>
              </a:ext>
            </a:extLst>
          </p:cNvPr>
          <p:cNvSpPr/>
          <p:nvPr userDrawn="1"/>
        </p:nvSpPr>
        <p:spPr>
          <a:xfrm>
            <a:off x="4496254" y="1805985"/>
            <a:ext cx="3473092" cy="3517309"/>
          </a:xfrm>
          <a:prstGeom prst="rect">
            <a:avLst/>
          </a:prstGeom>
          <a:solidFill>
            <a:srgbClr val="839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Rectangle 10">
            <a:extLst>
              <a:ext uri="{FF2B5EF4-FFF2-40B4-BE49-F238E27FC236}">
                <a16:creationId xmlns:a16="http://schemas.microsoft.com/office/drawing/2014/main" id="{EF1D15B3-0700-7725-F43C-606BDA782DE9}"/>
              </a:ext>
            </a:extLst>
          </p:cNvPr>
          <p:cNvSpPr/>
          <p:nvPr userDrawn="1"/>
        </p:nvSpPr>
        <p:spPr>
          <a:xfrm>
            <a:off x="1021534" y="1805985"/>
            <a:ext cx="3473092" cy="3517309"/>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Text Placeholder 3">
            <a:extLst>
              <a:ext uri="{FF2B5EF4-FFF2-40B4-BE49-F238E27FC236}">
                <a16:creationId xmlns:a16="http://schemas.microsoft.com/office/drawing/2014/main" id="{2BF32046-51B6-D72F-E935-56F66B0A37A9}"/>
              </a:ext>
            </a:extLst>
          </p:cNvPr>
          <p:cNvSpPr>
            <a:spLocks noGrp="1"/>
          </p:cNvSpPr>
          <p:nvPr>
            <p:ph type="body" sz="half" idx="14" hasCustomPrompt="1"/>
          </p:nvPr>
        </p:nvSpPr>
        <p:spPr>
          <a:xfrm>
            <a:off x="1019905" y="1447138"/>
            <a:ext cx="3473091" cy="358847"/>
          </a:xfrm>
        </p:spPr>
        <p:txBody>
          <a:bodyPr>
            <a:normAutofit/>
          </a:bodyPr>
          <a:lstStyle>
            <a:lvl1pPr marL="0" indent="0" algn="ctr">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Tittel</a:t>
            </a:r>
            <a:endParaRPr lang="en-GB"/>
          </a:p>
        </p:txBody>
      </p:sp>
      <p:sp>
        <p:nvSpPr>
          <p:cNvPr id="18" name="Text Placeholder 17">
            <a:extLst>
              <a:ext uri="{FF2B5EF4-FFF2-40B4-BE49-F238E27FC236}">
                <a16:creationId xmlns:a16="http://schemas.microsoft.com/office/drawing/2014/main" id="{912020EB-3AB7-8B15-0060-6ED3B03B561F}"/>
              </a:ext>
            </a:extLst>
          </p:cNvPr>
          <p:cNvSpPr>
            <a:spLocks noGrp="1"/>
          </p:cNvSpPr>
          <p:nvPr>
            <p:ph type="body" sz="quarter" idx="15" hasCustomPrompt="1"/>
          </p:nvPr>
        </p:nvSpPr>
        <p:spPr>
          <a:xfrm>
            <a:off x="1374999" y="2182073"/>
            <a:ext cx="2807388" cy="358847"/>
          </a:xfrm>
        </p:spPr>
        <p:txBody>
          <a:bodyPr>
            <a:normAutofit/>
          </a:bodyPr>
          <a:lstStyle>
            <a:lvl1pPr marL="0" indent="0">
              <a:buFontTx/>
              <a:buNone/>
              <a:defRPr sz="2000"/>
            </a:lvl1pPr>
          </a:lstStyle>
          <a:p>
            <a:pPr lvl="0"/>
            <a:r>
              <a:rPr lang="en-GB" err="1"/>
              <a:t>Overskrift</a:t>
            </a:r>
            <a:endParaRPr lang="en-NO"/>
          </a:p>
        </p:txBody>
      </p:sp>
      <p:sp>
        <p:nvSpPr>
          <p:cNvPr id="19" name="Text Placeholder 3">
            <a:extLst>
              <a:ext uri="{FF2B5EF4-FFF2-40B4-BE49-F238E27FC236}">
                <a16:creationId xmlns:a16="http://schemas.microsoft.com/office/drawing/2014/main" id="{CF9F023F-C9EF-E3F4-0796-95830F2B750A}"/>
              </a:ext>
            </a:extLst>
          </p:cNvPr>
          <p:cNvSpPr>
            <a:spLocks noGrp="1"/>
          </p:cNvSpPr>
          <p:nvPr>
            <p:ph type="body" sz="half" idx="16" hasCustomPrompt="1"/>
          </p:nvPr>
        </p:nvSpPr>
        <p:spPr>
          <a:xfrm>
            <a:off x="4494626" y="1447138"/>
            <a:ext cx="3473092" cy="358847"/>
          </a:xfrm>
        </p:spPr>
        <p:txBody>
          <a:bodyPr>
            <a:normAutofit/>
          </a:bodyPr>
          <a:lstStyle>
            <a:lvl1pPr marL="0" indent="0" algn="ctr">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Tittel</a:t>
            </a:r>
            <a:endParaRPr lang="en-GB"/>
          </a:p>
        </p:txBody>
      </p:sp>
      <p:sp>
        <p:nvSpPr>
          <p:cNvPr id="20" name="Text Placeholder 3">
            <a:extLst>
              <a:ext uri="{FF2B5EF4-FFF2-40B4-BE49-F238E27FC236}">
                <a16:creationId xmlns:a16="http://schemas.microsoft.com/office/drawing/2014/main" id="{1B2EC6B4-5C41-F2C5-6098-61F800FDDC57}"/>
              </a:ext>
            </a:extLst>
          </p:cNvPr>
          <p:cNvSpPr>
            <a:spLocks noGrp="1"/>
          </p:cNvSpPr>
          <p:nvPr>
            <p:ph type="body" sz="half" idx="17" hasCustomPrompt="1"/>
          </p:nvPr>
        </p:nvSpPr>
        <p:spPr>
          <a:xfrm>
            <a:off x="7969346" y="1447138"/>
            <a:ext cx="3473092" cy="358847"/>
          </a:xfrm>
        </p:spPr>
        <p:txBody>
          <a:bodyPr>
            <a:normAutofit/>
          </a:bodyPr>
          <a:lstStyle>
            <a:lvl1pPr marL="0" indent="0" algn="ctr">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Tittel</a:t>
            </a:r>
            <a:endParaRPr lang="en-GB"/>
          </a:p>
        </p:txBody>
      </p:sp>
      <p:cxnSp>
        <p:nvCxnSpPr>
          <p:cNvPr id="22" name="Straight Arrow Connector 21">
            <a:extLst>
              <a:ext uri="{FF2B5EF4-FFF2-40B4-BE49-F238E27FC236}">
                <a16:creationId xmlns:a16="http://schemas.microsoft.com/office/drawing/2014/main" id="{CB78C373-979A-F2AD-11D6-E00CB18AA367}"/>
              </a:ext>
            </a:extLst>
          </p:cNvPr>
          <p:cNvCxnSpPr/>
          <p:nvPr userDrawn="1"/>
        </p:nvCxnSpPr>
        <p:spPr>
          <a:xfrm>
            <a:off x="3936404" y="1626561"/>
            <a:ext cx="1113183" cy="0"/>
          </a:xfrm>
          <a:prstGeom prst="straightConnector1">
            <a:avLst/>
          </a:prstGeom>
          <a:ln w="1270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474DA66-1A45-91D8-D5C7-3F6A19E618EB}"/>
              </a:ext>
            </a:extLst>
          </p:cNvPr>
          <p:cNvCxnSpPr/>
          <p:nvPr userDrawn="1"/>
        </p:nvCxnSpPr>
        <p:spPr>
          <a:xfrm>
            <a:off x="7403173" y="1626561"/>
            <a:ext cx="1113183" cy="0"/>
          </a:xfrm>
          <a:prstGeom prst="straightConnector1">
            <a:avLst/>
          </a:prstGeom>
          <a:ln w="1270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4" name="Text Placeholder 3">
            <a:extLst>
              <a:ext uri="{FF2B5EF4-FFF2-40B4-BE49-F238E27FC236}">
                <a16:creationId xmlns:a16="http://schemas.microsoft.com/office/drawing/2014/main" id="{49F3CCBB-087D-F1AF-E57A-4243AA39F609}"/>
              </a:ext>
            </a:extLst>
          </p:cNvPr>
          <p:cNvSpPr>
            <a:spLocks noGrp="1"/>
          </p:cNvSpPr>
          <p:nvPr>
            <p:ph type="body" sz="half" idx="18" hasCustomPrompt="1"/>
          </p:nvPr>
        </p:nvSpPr>
        <p:spPr>
          <a:xfrm>
            <a:off x="4849722" y="2687941"/>
            <a:ext cx="2807388" cy="2364551"/>
          </a:xfrm>
        </p:spPr>
        <p:txBody>
          <a:bodyPr>
            <a:normAutofit/>
          </a:bodyPr>
          <a:lstStyle>
            <a:lvl1pPr marL="0" indent="0">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p:txBody>
      </p:sp>
      <p:sp>
        <p:nvSpPr>
          <p:cNvPr id="25" name="Text Placeholder 17">
            <a:extLst>
              <a:ext uri="{FF2B5EF4-FFF2-40B4-BE49-F238E27FC236}">
                <a16:creationId xmlns:a16="http://schemas.microsoft.com/office/drawing/2014/main" id="{6413B0C0-BD61-8EE2-BD2C-D757576C6C8E}"/>
              </a:ext>
            </a:extLst>
          </p:cNvPr>
          <p:cNvSpPr>
            <a:spLocks noGrp="1"/>
          </p:cNvSpPr>
          <p:nvPr>
            <p:ph type="body" sz="quarter" idx="19" hasCustomPrompt="1"/>
          </p:nvPr>
        </p:nvSpPr>
        <p:spPr>
          <a:xfrm>
            <a:off x="4849722" y="2182073"/>
            <a:ext cx="2807388" cy="358847"/>
          </a:xfrm>
        </p:spPr>
        <p:txBody>
          <a:bodyPr>
            <a:normAutofit/>
          </a:bodyPr>
          <a:lstStyle>
            <a:lvl1pPr marL="0" indent="0">
              <a:buFontTx/>
              <a:buNone/>
              <a:defRPr sz="2000"/>
            </a:lvl1pPr>
          </a:lstStyle>
          <a:p>
            <a:pPr lvl="0"/>
            <a:r>
              <a:rPr lang="en-GB" err="1"/>
              <a:t>Overskrift</a:t>
            </a:r>
            <a:endParaRPr lang="en-NO"/>
          </a:p>
        </p:txBody>
      </p:sp>
      <p:sp>
        <p:nvSpPr>
          <p:cNvPr id="26" name="Text Placeholder 3">
            <a:extLst>
              <a:ext uri="{FF2B5EF4-FFF2-40B4-BE49-F238E27FC236}">
                <a16:creationId xmlns:a16="http://schemas.microsoft.com/office/drawing/2014/main" id="{E9CC76AA-9595-BF71-F026-D56FB3F3A1E7}"/>
              </a:ext>
            </a:extLst>
          </p:cNvPr>
          <p:cNvSpPr>
            <a:spLocks noGrp="1"/>
          </p:cNvSpPr>
          <p:nvPr>
            <p:ph type="body" sz="half" idx="20" hasCustomPrompt="1"/>
          </p:nvPr>
        </p:nvSpPr>
        <p:spPr>
          <a:xfrm>
            <a:off x="8302198" y="2680377"/>
            <a:ext cx="2807388" cy="2364551"/>
          </a:xfrm>
        </p:spPr>
        <p:txBody>
          <a:bodyPr>
            <a:normAutofit/>
          </a:bodyPr>
          <a:lstStyle>
            <a:lvl1pPr marL="0" indent="0">
              <a:lnSpc>
                <a:spcPct val="100000"/>
              </a:lnSpc>
              <a:buNone/>
              <a:defRPr sz="14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p:txBody>
      </p:sp>
      <p:sp>
        <p:nvSpPr>
          <p:cNvPr id="27" name="Text Placeholder 17">
            <a:extLst>
              <a:ext uri="{FF2B5EF4-FFF2-40B4-BE49-F238E27FC236}">
                <a16:creationId xmlns:a16="http://schemas.microsoft.com/office/drawing/2014/main" id="{AFD55832-2DAE-57B4-430B-71655A4BB393}"/>
              </a:ext>
            </a:extLst>
          </p:cNvPr>
          <p:cNvSpPr>
            <a:spLocks noGrp="1"/>
          </p:cNvSpPr>
          <p:nvPr>
            <p:ph type="body" sz="quarter" idx="21" hasCustomPrompt="1"/>
          </p:nvPr>
        </p:nvSpPr>
        <p:spPr>
          <a:xfrm>
            <a:off x="8302198" y="2174509"/>
            <a:ext cx="2807388" cy="358847"/>
          </a:xfrm>
        </p:spPr>
        <p:txBody>
          <a:bodyPr>
            <a:normAutofit/>
          </a:bodyPr>
          <a:lstStyle>
            <a:lvl1pPr marL="0" indent="0">
              <a:buFontTx/>
              <a:buNone/>
              <a:defRPr sz="2000">
                <a:solidFill>
                  <a:schemeClr val="bg2"/>
                </a:solidFill>
              </a:defRPr>
            </a:lvl1pPr>
          </a:lstStyle>
          <a:p>
            <a:pPr lvl="0"/>
            <a:r>
              <a:rPr lang="en-GB" err="1"/>
              <a:t>Overskrift</a:t>
            </a:r>
            <a:endParaRPr lang="en-NO"/>
          </a:p>
        </p:txBody>
      </p:sp>
      <p:sp>
        <p:nvSpPr>
          <p:cNvPr id="30" name="Text Placeholder 3">
            <a:extLst>
              <a:ext uri="{FF2B5EF4-FFF2-40B4-BE49-F238E27FC236}">
                <a16:creationId xmlns:a16="http://schemas.microsoft.com/office/drawing/2014/main" id="{3BECAE47-ED43-E368-FBC4-B9E8B914E4A9}"/>
              </a:ext>
            </a:extLst>
          </p:cNvPr>
          <p:cNvSpPr>
            <a:spLocks noGrp="1"/>
          </p:cNvSpPr>
          <p:nvPr>
            <p:ph type="body" sz="half" idx="22" hasCustomPrompt="1"/>
          </p:nvPr>
        </p:nvSpPr>
        <p:spPr>
          <a:xfrm>
            <a:off x="1374999" y="2677341"/>
            <a:ext cx="2807388" cy="2364551"/>
          </a:xfrm>
        </p:spPr>
        <p:txBody>
          <a:bodyPr>
            <a:normAutofit/>
          </a:bodyPr>
          <a:lstStyle>
            <a:lvl1pPr marL="0" indent="0">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p:txBody>
      </p:sp>
    </p:spTree>
    <p:extLst>
      <p:ext uri="{BB962C8B-B14F-4D97-AF65-F5344CB8AC3E}">
        <p14:creationId xmlns:p14="http://schemas.microsoft.com/office/powerpoint/2010/main" val="584256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re tekstboks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C1346-F252-10E6-6252-D490543CF03B}"/>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4" name="Footer Placeholder 3">
            <a:extLst>
              <a:ext uri="{FF2B5EF4-FFF2-40B4-BE49-F238E27FC236}">
                <a16:creationId xmlns:a16="http://schemas.microsoft.com/office/drawing/2014/main" id="{CE86F1AC-BD4A-2270-3A8B-F9007DF4B160}"/>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701040A5-D9B0-253B-C954-E10DC3E3E18F}"/>
              </a:ext>
            </a:extLst>
          </p:cNvPr>
          <p:cNvSpPr>
            <a:spLocks noGrp="1"/>
          </p:cNvSpPr>
          <p:nvPr>
            <p:ph type="sldNum" sz="quarter" idx="12"/>
          </p:nvPr>
        </p:nvSpPr>
        <p:spPr/>
        <p:txBody>
          <a:bodyPr/>
          <a:lstStyle/>
          <a:p>
            <a:fld id="{1610A615-9A95-124A-B8AC-E293ED76CFE9}" type="slidenum">
              <a:rPr lang="en-NO" smtClean="0"/>
              <a:t>‹#›</a:t>
            </a:fld>
            <a:endParaRPr lang="en-NO"/>
          </a:p>
        </p:txBody>
      </p:sp>
      <p:sp>
        <p:nvSpPr>
          <p:cNvPr id="7" name="Title 1">
            <a:extLst>
              <a:ext uri="{FF2B5EF4-FFF2-40B4-BE49-F238E27FC236}">
                <a16:creationId xmlns:a16="http://schemas.microsoft.com/office/drawing/2014/main" id="{10B2BA07-181A-4589-1E65-94C9C76F989D}"/>
              </a:ext>
            </a:extLst>
          </p:cNvPr>
          <p:cNvSpPr>
            <a:spLocks noGrp="1"/>
          </p:cNvSpPr>
          <p:nvPr>
            <p:ph type="title"/>
          </p:nvPr>
        </p:nvSpPr>
        <p:spPr>
          <a:xfrm>
            <a:off x="2420225" y="2032701"/>
            <a:ext cx="3338691" cy="1600200"/>
          </a:xfrm>
        </p:spPr>
        <p:txBody>
          <a:bodyPr anchor="b"/>
          <a:lstStyle>
            <a:lvl1pPr>
              <a:defRPr sz="3200">
                <a:solidFill>
                  <a:schemeClr val="tx1"/>
                </a:solidFill>
              </a:defRPr>
            </a:lvl1pPr>
          </a:lstStyle>
          <a:p>
            <a:r>
              <a:rPr lang="nb-NO"/>
              <a:t>Klikk for å redigere tittelstil</a:t>
            </a:r>
            <a:endParaRPr lang="en-NO"/>
          </a:p>
        </p:txBody>
      </p:sp>
      <p:sp>
        <p:nvSpPr>
          <p:cNvPr id="2" name="Rectangle 1">
            <a:extLst>
              <a:ext uri="{FF2B5EF4-FFF2-40B4-BE49-F238E27FC236}">
                <a16:creationId xmlns:a16="http://schemas.microsoft.com/office/drawing/2014/main" id="{42199499-4E41-A1CF-5CC6-994E7E6471D7}"/>
              </a:ext>
            </a:extLst>
          </p:cNvPr>
          <p:cNvSpPr/>
          <p:nvPr userDrawn="1"/>
        </p:nvSpPr>
        <p:spPr>
          <a:xfrm>
            <a:off x="7969346" y="1805985"/>
            <a:ext cx="3473092" cy="3517309"/>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AC5CBB6B-407A-6B26-2011-8A05108E5F07}"/>
              </a:ext>
            </a:extLst>
          </p:cNvPr>
          <p:cNvSpPr/>
          <p:nvPr userDrawn="1"/>
        </p:nvSpPr>
        <p:spPr>
          <a:xfrm>
            <a:off x="4496254" y="1805985"/>
            <a:ext cx="3473092" cy="3517309"/>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Rectangle 10">
            <a:extLst>
              <a:ext uri="{FF2B5EF4-FFF2-40B4-BE49-F238E27FC236}">
                <a16:creationId xmlns:a16="http://schemas.microsoft.com/office/drawing/2014/main" id="{EF1D15B3-0700-7725-F43C-606BDA782DE9}"/>
              </a:ext>
            </a:extLst>
          </p:cNvPr>
          <p:cNvSpPr/>
          <p:nvPr userDrawn="1"/>
        </p:nvSpPr>
        <p:spPr>
          <a:xfrm>
            <a:off x="1021534" y="1805985"/>
            <a:ext cx="3473092" cy="3517309"/>
          </a:xfrm>
          <a:prstGeom prst="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Text Placeholder 3">
            <a:extLst>
              <a:ext uri="{FF2B5EF4-FFF2-40B4-BE49-F238E27FC236}">
                <a16:creationId xmlns:a16="http://schemas.microsoft.com/office/drawing/2014/main" id="{2BF32046-51B6-D72F-E935-56F66B0A37A9}"/>
              </a:ext>
            </a:extLst>
          </p:cNvPr>
          <p:cNvSpPr>
            <a:spLocks noGrp="1"/>
          </p:cNvSpPr>
          <p:nvPr>
            <p:ph type="body" sz="half" idx="14" hasCustomPrompt="1"/>
          </p:nvPr>
        </p:nvSpPr>
        <p:spPr>
          <a:xfrm>
            <a:off x="1019905" y="1447138"/>
            <a:ext cx="3473091" cy="358847"/>
          </a:xfrm>
        </p:spPr>
        <p:txBody>
          <a:bodyPr>
            <a:normAutofit/>
          </a:bodyPr>
          <a:lstStyle>
            <a:lvl1pPr marL="0" indent="0" algn="ctr">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Tittel</a:t>
            </a:r>
            <a:endParaRPr lang="en-GB"/>
          </a:p>
        </p:txBody>
      </p:sp>
      <p:sp>
        <p:nvSpPr>
          <p:cNvPr id="18" name="Text Placeholder 17">
            <a:extLst>
              <a:ext uri="{FF2B5EF4-FFF2-40B4-BE49-F238E27FC236}">
                <a16:creationId xmlns:a16="http://schemas.microsoft.com/office/drawing/2014/main" id="{912020EB-3AB7-8B15-0060-6ED3B03B561F}"/>
              </a:ext>
            </a:extLst>
          </p:cNvPr>
          <p:cNvSpPr>
            <a:spLocks noGrp="1"/>
          </p:cNvSpPr>
          <p:nvPr>
            <p:ph type="body" sz="quarter" idx="15" hasCustomPrompt="1"/>
          </p:nvPr>
        </p:nvSpPr>
        <p:spPr>
          <a:xfrm>
            <a:off x="1374999" y="2182073"/>
            <a:ext cx="2807388" cy="358847"/>
          </a:xfrm>
        </p:spPr>
        <p:txBody>
          <a:bodyPr>
            <a:normAutofit/>
          </a:bodyPr>
          <a:lstStyle>
            <a:lvl1pPr marL="0" indent="0">
              <a:buFontTx/>
              <a:buNone/>
              <a:defRPr sz="2000"/>
            </a:lvl1pPr>
          </a:lstStyle>
          <a:p>
            <a:pPr lvl="0"/>
            <a:r>
              <a:rPr lang="en-GB" err="1"/>
              <a:t>Overskrift</a:t>
            </a:r>
            <a:endParaRPr lang="en-NO"/>
          </a:p>
        </p:txBody>
      </p:sp>
      <p:sp>
        <p:nvSpPr>
          <p:cNvPr id="19" name="Text Placeholder 3">
            <a:extLst>
              <a:ext uri="{FF2B5EF4-FFF2-40B4-BE49-F238E27FC236}">
                <a16:creationId xmlns:a16="http://schemas.microsoft.com/office/drawing/2014/main" id="{CF9F023F-C9EF-E3F4-0796-95830F2B750A}"/>
              </a:ext>
            </a:extLst>
          </p:cNvPr>
          <p:cNvSpPr>
            <a:spLocks noGrp="1"/>
          </p:cNvSpPr>
          <p:nvPr>
            <p:ph type="body" sz="half" idx="16" hasCustomPrompt="1"/>
          </p:nvPr>
        </p:nvSpPr>
        <p:spPr>
          <a:xfrm>
            <a:off x="4494626" y="1447138"/>
            <a:ext cx="3473092" cy="358847"/>
          </a:xfrm>
        </p:spPr>
        <p:txBody>
          <a:bodyPr>
            <a:normAutofit/>
          </a:bodyPr>
          <a:lstStyle>
            <a:lvl1pPr marL="0" indent="0" algn="ctr">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Tittel</a:t>
            </a:r>
            <a:endParaRPr lang="en-GB"/>
          </a:p>
        </p:txBody>
      </p:sp>
      <p:sp>
        <p:nvSpPr>
          <p:cNvPr id="20" name="Text Placeholder 3">
            <a:extLst>
              <a:ext uri="{FF2B5EF4-FFF2-40B4-BE49-F238E27FC236}">
                <a16:creationId xmlns:a16="http://schemas.microsoft.com/office/drawing/2014/main" id="{1B2EC6B4-5C41-F2C5-6098-61F800FDDC57}"/>
              </a:ext>
            </a:extLst>
          </p:cNvPr>
          <p:cNvSpPr>
            <a:spLocks noGrp="1"/>
          </p:cNvSpPr>
          <p:nvPr>
            <p:ph type="body" sz="half" idx="17" hasCustomPrompt="1"/>
          </p:nvPr>
        </p:nvSpPr>
        <p:spPr>
          <a:xfrm>
            <a:off x="7969346" y="1447138"/>
            <a:ext cx="3473092" cy="358847"/>
          </a:xfrm>
        </p:spPr>
        <p:txBody>
          <a:bodyPr>
            <a:normAutofit/>
          </a:bodyPr>
          <a:lstStyle>
            <a:lvl1pPr marL="0" indent="0" algn="ctr">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Tittel</a:t>
            </a:r>
            <a:endParaRPr lang="en-GB"/>
          </a:p>
        </p:txBody>
      </p:sp>
      <p:cxnSp>
        <p:nvCxnSpPr>
          <p:cNvPr id="22" name="Straight Arrow Connector 21">
            <a:extLst>
              <a:ext uri="{FF2B5EF4-FFF2-40B4-BE49-F238E27FC236}">
                <a16:creationId xmlns:a16="http://schemas.microsoft.com/office/drawing/2014/main" id="{CB78C373-979A-F2AD-11D6-E00CB18AA367}"/>
              </a:ext>
            </a:extLst>
          </p:cNvPr>
          <p:cNvCxnSpPr/>
          <p:nvPr userDrawn="1"/>
        </p:nvCxnSpPr>
        <p:spPr>
          <a:xfrm>
            <a:off x="3936404" y="1626561"/>
            <a:ext cx="1113183" cy="0"/>
          </a:xfrm>
          <a:prstGeom prst="straightConnector1">
            <a:avLst/>
          </a:prstGeom>
          <a:ln w="1270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474DA66-1A45-91D8-D5C7-3F6A19E618EB}"/>
              </a:ext>
            </a:extLst>
          </p:cNvPr>
          <p:cNvCxnSpPr/>
          <p:nvPr userDrawn="1"/>
        </p:nvCxnSpPr>
        <p:spPr>
          <a:xfrm>
            <a:off x="7403173" y="1626561"/>
            <a:ext cx="1113183" cy="0"/>
          </a:xfrm>
          <a:prstGeom prst="straightConnector1">
            <a:avLst/>
          </a:prstGeom>
          <a:ln w="1270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4" name="Text Placeholder 3">
            <a:extLst>
              <a:ext uri="{FF2B5EF4-FFF2-40B4-BE49-F238E27FC236}">
                <a16:creationId xmlns:a16="http://schemas.microsoft.com/office/drawing/2014/main" id="{49F3CCBB-087D-F1AF-E57A-4243AA39F609}"/>
              </a:ext>
            </a:extLst>
          </p:cNvPr>
          <p:cNvSpPr>
            <a:spLocks noGrp="1"/>
          </p:cNvSpPr>
          <p:nvPr>
            <p:ph type="body" sz="half" idx="18" hasCustomPrompt="1"/>
          </p:nvPr>
        </p:nvSpPr>
        <p:spPr>
          <a:xfrm>
            <a:off x="4849722" y="2687941"/>
            <a:ext cx="2807388" cy="2364551"/>
          </a:xfrm>
        </p:spPr>
        <p:txBody>
          <a:bodyPr>
            <a:normAutofit/>
          </a:bodyPr>
          <a:lstStyle>
            <a:lvl1pPr marL="0" indent="0">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p:txBody>
      </p:sp>
      <p:sp>
        <p:nvSpPr>
          <p:cNvPr id="25" name="Text Placeholder 17">
            <a:extLst>
              <a:ext uri="{FF2B5EF4-FFF2-40B4-BE49-F238E27FC236}">
                <a16:creationId xmlns:a16="http://schemas.microsoft.com/office/drawing/2014/main" id="{6413B0C0-BD61-8EE2-BD2C-D757576C6C8E}"/>
              </a:ext>
            </a:extLst>
          </p:cNvPr>
          <p:cNvSpPr>
            <a:spLocks noGrp="1"/>
          </p:cNvSpPr>
          <p:nvPr>
            <p:ph type="body" sz="quarter" idx="19" hasCustomPrompt="1"/>
          </p:nvPr>
        </p:nvSpPr>
        <p:spPr>
          <a:xfrm>
            <a:off x="4849722" y="2182073"/>
            <a:ext cx="2807388" cy="358847"/>
          </a:xfrm>
        </p:spPr>
        <p:txBody>
          <a:bodyPr>
            <a:normAutofit/>
          </a:bodyPr>
          <a:lstStyle>
            <a:lvl1pPr marL="0" indent="0">
              <a:buFontTx/>
              <a:buNone/>
              <a:defRPr sz="2000"/>
            </a:lvl1pPr>
          </a:lstStyle>
          <a:p>
            <a:pPr lvl="0"/>
            <a:r>
              <a:rPr lang="en-GB" err="1"/>
              <a:t>Overskrift</a:t>
            </a:r>
            <a:endParaRPr lang="en-NO"/>
          </a:p>
        </p:txBody>
      </p:sp>
      <p:sp>
        <p:nvSpPr>
          <p:cNvPr id="26" name="Text Placeholder 3">
            <a:extLst>
              <a:ext uri="{FF2B5EF4-FFF2-40B4-BE49-F238E27FC236}">
                <a16:creationId xmlns:a16="http://schemas.microsoft.com/office/drawing/2014/main" id="{E9CC76AA-9595-BF71-F026-D56FB3F3A1E7}"/>
              </a:ext>
            </a:extLst>
          </p:cNvPr>
          <p:cNvSpPr>
            <a:spLocks noGrp="1"/>
          </p:cNvSpPr>
          <p:nvPr>
            <p:ph type="body" sz="half" idx="20" hasCustomPrompt="1"/>
          </p:nvPr>
        </p:nvSpPr>
        <p:spPr>
          <a:xfrm>
            <a:off x="8302198" y="2680377"/>
            <a:ext cx="2807388" cy="2364551"/>
          </a:xfrm>
        </p:spPr>
        <p:txBody>
          <a:bodyPr>
            <a:normAutofit/>
          </a:bodyPr>
          <a:lstStyle>
            <a:lvl1pPr marL="0" indent="0">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p:txBody>
      </p:sp>
      <p:sp>
        <p:nvSpPr>
          <p:cNvPr id="27" name="Text Placeholder 17">
            <a:extLst>
              <a:ext uri="{FF2B5EF4-FFF2-40B4-BE49-F238E27FC236}">
                <a16:creationId xmlns:a16="http://schemas.microsoft.com/office/drawing/2014/main" id="{AFD55832-2DAE-57B4-430B-71655A4BB393}"/>
              </a:ext>
            </a:extLst>
          </p:cNvPr>
          <p:cNvSpPr>
            <a:spLocks noGrp="1"/>
          </p:cNvSpPr>
          <p:nvPr>
            <p:ph type="body" sz="quarter" idx="21" hasCustomPrompt="1"/>
          </p:nvPr>
        </p:nvSpPr>
        <p:spPr>
          <a:xfrm>
            <a:off x="8302198" y="2174509"/>
            <a:ext cx="2807388" cy="358847"/>
          </a:xfrm>
        </p:spPr>
        <p:txBody>
          <a:bodyPr>
            <a:normAutofit/>
          </a:bodyPr>
          <a:lstStyle>
            <a:lvl1pPr marL="0" indent="0">
              <a:buFontTx/>
              <a:buNone/>
              <a:defRPr sz="2000">
                <a:solidFill>
                  <a:schemeClr val="tx1"/>
                </a:solidFill>
              </a:defRPr>
            </a:lvl1pPr>
          </a:lstStyle>
          <a:p>
            <a:pPr lvl="0"/>
            <a:r>
              <a:rPr lang="en-GB" err="1"/>
              <a:t>Overskrift</a:t>
            </a:r>
            <a:endParaRPr lang="en-NO"/>
          </a:p>
        </p:txBody>
      </p:sp>
      <p:sp>
        <p:nvSpPr>
          <p:cNvPr id="30" name="Text Placeholder 3">
            <a:extLst>
              <a:ext uri="{FF2B5EF4-FFF2-40B4-BE49-F238E27FC236}">
                <a16:creationId xmlns:a16="http://schemas.microsoft.com/office/drawing/2014/main" id="{3BECAE47-ED43-E368-FBC4-B9E8B914E4A9}"/>
              </a:ext>
            </a:extLst>
          </p:cNvPr>
          <p:cNvSpPr>
            <a:spLocks noGrp="1"/>
          </p:cNvSpPr>
          <p:nvPr>
            <p:ph type="body" sz="half" idx="22" hasCustomPrompt="1"/>
          </p:nvPr>
        </p:nvSpPr>
        <p:spPr>
          <a:xfrm>
            <a:off x="1374999" y="2677341"/>
            <a:ext cx="2807388" cy="2364551"/>
          </a:xfrm>
        </p:spPr>
        <p:txBody>
          <a:bodyPr>
            <a:normAutofit/>
          </a:bodyPr>
          <a:lstStyle>
            <a:lvl1pPr marL="0" indent="0">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p:txBody>
      </p:sp>
    </p:spTree>
    <p:extLst>
      <p:ext uri="{BB962C8B-B14F-4D97-AF65-F5344CB8AC3E}">
        <p14:creationId xmlns:p14="http://schemas.microsoft.com/office/powerpoint/2010/main" val="3148782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hold med tek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C30EC2-48C4-ACFB-6BAD-8B2EE2101B81}"/>
              </a:ext>
            </a:extLst>
          </p:cNvPr>
          <p:cNvSpPr>
            <a:spLocks noGrp="1"/>
          </p:cNvSpPr>
          <p:nvPr>
            <p:ph idx="1"/>
          </p:nvPr>
        </p:nvSpPr>
        <p:spPr>
          <a:xfrm>
            <a:off x="6096000"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sp>
        <p:nvSpPr>
          <p:cNvPr id="5" name="Date Placeholder 4">
            <a:extLst>
              <a:ext uri="{FF2B5EF4-FFF2-40B4-BE49-F238E27FC236}">
                <a16:creationId xmlns:a16="http://schemas.microsoft.com/office/drawing/2014/main" id="{5703BDB9-46DA-62FC-FBBF-CE1BC148FD37}"/>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6" name="Footer Placeholder 5">
            <a:extLst>
              <a:ext uri="{FF2B5EF4-FFF2-40B4-BE49-F238E27FC236}">
                <a16:creationId xmlns:a16="http://schemas.microsoft.com/office/drawing/2014/main" id="{8B9E3AF9-81A9-C6E8-3BA7-67BB2CF47F86}"/>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23FA7A6A-3BDE-B07B-7936-4C8F2A541A11}"/>
              </a:ext>
            </a:extLst>
          </p:cNvPr>
          <p:cNvSpPr>
            <a:spLocks noGrp="1"/>
          </p:cNvSpPr>
          <p:nvPr>
            <p:ph type="sldNum" sz="quarter" idx="12"/>
          </p:nvPr>
        </p:nvSpPr>
        <p:spPr/>
        <p:txBody>
          <a:bodyPr/>
          <a:lstStyle/>
          <a:p>
            <a:fld id="{1610A615-9A95-124A-B8AC-E293ED76CFE9}" type="slidenum">
              <a:rPr lang="en-NO" smtClean="0"/>
              <a:t>‹#›</a:t>
            </a:fld>
            <a:endParaRPr lang="en-NO"/>
          </a:p>
        </p:txBody>
      </p:sp>
      <p:sp>
        <p:nvSpPr>
          <p:cNvPr id="10" name="Title 1">
            <a:extLst>
              <a:ext uri="{FF2B5EF4-FFF2-40B4-BE49-F238E27FC236}">
                <a16:creationId xmlns:a16="http://schemas.microsoft.com/office/drawing/2014/main" id="{7F4B57A4-4860-A6D4-E308-086D5D24ACE7}"/>
              </a:ext>
            </a:extLst>
          </p:cNvPr>
          <p:cNvSpPr>
            <a:spLocks noGrp="1"/>
          </p:cNvSpPr>
          <p:nvPr>
            <p:ph type="title"/>
          </p:nvPr>
        </p:nvSpPr>
        <p:spPr>
          <a:xfrm>
            <a:off x="1399500" y="2032701"/>
            <a:ext cx="3338691" cy="1600200"/>
          </a:xfrm>
        </p:spPr>
        <p:txBody>
          <a:bodyPr anchor="b"/>
          <a:lstStyle>
            <a:lvl1pPr>
              <a:defRPr sz="3200">
                <a:solidFill>
                  <a:schemeClr val="tx1"/>
                </a:solidFill>
              </a:defRPr>
            </a:lvl1pPr>
          </a:lstStyle>
          <a:p>
            <a:r>
              <a:rPr lang="nb-NO"/>
              <a:t>Klikk for å redigere tittelstil</a:t>
            </a:r>
            <a:endParaRPr lang="en-NO"/>
          </a:p>
        </p:txBody>
      </p:sp>
      <p:sp>
        <p:nvSpPr>
          <p:cNvPr id="11" name="Text Placeholder 3">
            <a:extLst>
              <a:ext uri="{FF2B5EF4-FFF2-40B4-BE49-F238E27FC236}">
                <a16:creationId xmlns:a16="http://schemas.microsoft.com/office/drawing/2014/main" id="{4FA041E2-5372-F3C2-0183-F885F8D02F42}"/>
              </a:ext>
            </a:extLst>
          </p:cNvPr>
          <p:cNvSpPr>
            <a:spLocks noGrp="1"/>
          </p:cNvSpPr>
          <p:nvPr>
            <p:ph type="body" sz="half" idx="2"/>
          </p:nvPr>
        </p:nvSpPr>
        <p:spPr>
          <a:xfrm>
            <a:off x="1399500" y="3723094"/>
            <a:ext cx="3338691" cy="1600200"/>
          </a:xfrm>
        </p:spPr>
        <p:txBody>
          <a:bodyPr>
            <a:normAutofit/>
          </a:bodyPr>
          <a:lstStyle>
            <a:lvl1pPr marL="0" indent="0">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3873981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C1346-F252-10E6-6252-D490543CF03B}"/>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4" name="Footer Placeholder 3">
            <a:extLst>
              <a:ext uri="{FF2B5EF4-FFF2-40B4-BE49-F238E27FC236}">
                <a16:creationId xmlns:a16="http://schemas.microsoft.com/office/drawing/2014/main" id="{CE86F1AC-BD4A-2270-3A8B-F9007DF4B160}"/>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701040A5-D9B0-253B-C954-E10DC3E3E18F}"/>
              </a:ext>
            </a:extLst>
          </p:cNvPr>
          <p:cNvSpPr>
            <a:spLocks noGrp="1"/>
          </p:cNvSpPr>
          <p:nvPr>
            <p:ph type="sldNum" sz="quarter" idx="12"/>
          </p:nvPr>
        </p:nvSpPr>
        <p:spPr/>
        <p:txBody>
          <a:bodyPr/>
          <a:lstStyle/>
          <a:p>
            <a:fld id="{1610A615-9A95-124A-B8AC-E293ED76CFE9}" type="slidenum">
              <a:rPr lang="en-NO" smtClean="0"/>
              <a:t>‹#›</a:t>
            </a:fld>
            <a:endParaRPr lang="en-NO"/>
          </a:p>
        </p:txBody>
      </p:sp>
      <p:sp>
        <p:nvSpPr>
          <p:cNvPr id="7" name="Title 1">
            <a:extLst>
              <a:ext uri="{FF2B5EF4-FFF2-40B4-BE49-F238E27FC236}">
                <a16:creationId xmlns:a16="http://schemas.microsoft.com/office/drawing/2014/main" id="{10B2BA07-181A-4589-1E65-94C9C76F989D}"/>
              </a:ext>
            </a:extLst>
          </p:cNvPr>
          <p:cNvSpPr>
            <a:spLocks noGrp="1"/>
          </p:cNvSpPr>
          <p:nvPr>
            <p:ph type="title"/>
          </p:nvPr>
        </p:nvSpPr>
        <p:spPr>
          <a:xfrm>
            <a:off x="2420225" y="2032701"/>
            <a:ext cx="3338691" cy="1600200"/>
          </a:xfrm>
        </p:spPr>
        <p:txBody>
          <a:bodyPr anchor="b"/>
          <a:lstStyle>
            <a:lvl1pPr>
              <a:defRPr sz="3200">
                <a:solidFill>
                  <a:schemeClr val="tx1"/>
                </a:solidFill>
              </a:defRPr>
            </a:lvl1pPr>
          </a:lstStyle>
          <a:p>
            <a:r>
              <a:rPr lang="nb-NO"/>
              <a:t>Klikk for å redigere tittelstil</a:t>
            </a:r>
            <a:endParaRPr lang="en-NO"/>
          </a:p>
        </p:txBody>
      </p:sp>
      <p:sp>
        <p:nvSpPr>
          <p:cNvPr id="8" name="Text Placeholder 3">
            <a:extLst>
              <a:ext uri="{FF2B5EF4-FFF2-40B4-BE49-F238E27FC236}">
                <a16:creationId xmlns:a16="http://schemas.microsoft.com/office/drawing/2014/main" id="{9ACA0FA0-3F44-2EA9-63B1-F86DDDCC5A08}"/>
              </a:ext>
            </a:extLst>
          </p:cNvPr>
          <p:cNvSpPr>
            <a:spLocks noGrp="1"/>
          </p:cNvSpPr>
          <p:nvPr>
            <p:ph type="body" sz="half" idx="2"/>
          </p:nvPr>
        </p:nvSpPr>
        <p:spPr>
          <a:xfrm>
            <a:off x="2420225" y="3723094"/>
            <a:ext cx="3338691" cy="1600200"/>
          </a:xfrm>
        </p:spPr>
        <p:txBody>
          <a:bodyPr>
            <a:normAutofit/>
          </a:bodyPr>
          <a:lstStyle>
            <a:lvl1pPr marL="0" indent="0">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2342909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09B7DB-BF9B-CA32-8BCF-69F89759B20B}"/>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3" name="Footer Placeholder 2">
            <a:extLst>
              <a:ext uri="{FF2B5EF4-FFF2-40B4-BE49-F238E27FC236}">
                <a16:creationId xmlns:a16="http://schemas.microsoft.com/office/drawing/2014/main" id="{1521F3E2-C291-9DD6-DDD4-066B5412FA69}"/>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69FB46ED-11D2-3628-2CE4-AABE356B6C8C}"/>
              </a:ext>
            </a:extLst>
          </p:cNvPr>
          <p:cNvSpPr>
            <a:spLocks noGrp="1"/>
          </p:cNvSpPr>
          <p:nvPr>
            <p:ph type="sldNum" sz="quarter" idx="12"/>
          </p:nvPr>
        </p:nvSpPr>
        <p:spPr/>
        <p:txBody>
          <a:bodyPr/>
          <a:lstStyle/>
          <a:p>
            <a:fld id="{1610A615-9A95-124A-B8AC-E293ED76CFE9}" type="slidenum">
              <a:rPr lang="en-NO" smtClean="0"/>
              <a:t>‹#›</a:t>
            </a:fld>
            <a:endParaRPr lang="en-NO"/>
          </a:p>
        </p:txBody>
      </p:sp>
      <p:pic>
        <p:nvPicPr>
          <p:cNvPr id="5" name="Picture 4">
            <a:extLst>
              <a:ext uri="{FF2B5EF4-FFF2-40B4-BE49-F238E27FC236}">
                <a16:creationId xmlns:a16="http://schemas.microsoft.com/office/drawing/2014/main" id="{DC9FE692-688A-A032-8673-BFDFADC852CC}"/>
              </a:ext>
            </a:extLst>
          </p:cNvPr>
          <p:cNvPicPr>
            <a:picLocks noChangeAspect="1"/>
          </p:cNvPicPr>
          <p:nvPr userDrawn="1"/>
        </p:nvPicPr>
        <p:blipFill>
          <a:blip r:embed="rId2"/>
          <a:stretch>
            <a:fillRect/>
          </a:stretch>
        </p:blipFill>
        <p:spPr>
          <a:xfrm>
            <a:off x="6096000" y="2032701"/>
            <a:ext cx="3739821" cy="3290593"/>
          </a:xfrm>
          <a:prstGeom prst="rect">
            <a:avLst/>
          </a:prstGeom>
        </p:spPr>
      </p:pic>
      <p:sp>
        <p:nvSpPr>
          <p:cNvPr id="6" name="Title 1">
            <a:extLst>
              <a:ext uri="{FF2B5EF4-FFF2-40B4-BE49-F238E27FC236}">
                <a16:creationId xmlns:a16="http://schemas.microsoft.com/office/drawing/2014/main" id="{47AAAB48-39DA-9DF7-D517-DFA19F152669}"/>
              </a:ext>
            </a:extLst>
          </p:cNvPr>
          <p:cNvSpPr>
            <a:spLocks noGrp="1"/>
          </p:cNvSpPr>
          <p:nvPr>
            <p:ph type="title"/>
          </p:nvPr>
        </p:nvSpPr>
        <p:spPr>
          <a:xfrm>
            <a:off x="2420225" y="2032701"/>
            <a:ext cx="3338691" cy="1600200"/>
          </a:xfrm>
        </p:spPr>
        <p:txBody>
          <a:bodyPr anchor="b"/>
          <a:lstStyle>
            <a:lvl1pPr>
              <a:defRPr sz="3200">
                <a:solidFill>
                  <a:schemeClr val="tx1"/>
                </a:solidFill>
              </a:defRPr>
            </a:lvl1pPr>
          </a:lstStyle>
          <a:p>
            <a:r>
              <a:rPr lang="nb-NO"/>
              <a:t>Klikk for å redigere tittelstil</a:t>
            </a:r>
            <a:endParaRPr lang="en-NO"/>
          </a:p>
        </p:txBody>
      </p:sp>
      <p:sp>
        <p:nvSpPr>
          <p:cNvPr id="7" name="Text Placeholder 3">
            <a:extLst>
              <a:ext uri="{FF2B5EF4-FFF2-40B4-BE49-F238E27FC236}">
                <a16:creationId xmlns:a16="http://schemas.microsoft.com/office/drawing/2014/main" id="{A58CF1D9-CDFB-C5D3-0306-41ABAE1A28D7}"/>
              </a:ext>
            </a:extLst>
          </p:cNvPr>
          <p:cNvSpPr>
            <a:spLocks noGrp="1"/>
          </p:cNvSpPr>
          <p:nvPr>
            <p:ph type="body" sz="half" idx="2"/>
          </p:nvPr>
        </p:nvSpPr>
        <p:spPr>
          <a:xfrm>
            <a:off x="2420225" y="3723094"/>
            <a:ext cx="3338691" cy="1600200"/>
          </a:xfrm>
        </p:spPr>
        <p:txBody>
          <a:bodyPr>
            <a:normAutofit/>
          </a:bodyPr>
          <a:lstStyle>
            <a:lvl1pPr marL="0" indent="0">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160595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09B7DB-BF9B-CA32-8BCF-69F89759B20B}"/>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3" name="Footer Placeholder 2">
            <a:extLst>
              <a:ext uri="{FF2B5EF4-FFF2-40B4-BE49-F238E27FC236}">
                <a16:creationId xmlns:a16="http://schemas.microsoft.com/office/drawing/2014/main" id="{1521F3E2-C291-9DD6-DDD4-066B5412FA69}"/>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69FB46ED-11D2-3628-2CE4-AABE356B6C8C}"/>
              </a:ext>
            </a:extLst>
          </p:cNvPr>
          <p:cNvSpPr>
            <a:spLocks noGrp="1"/>
          </p:cNvSpPr>
          <p:nvPr>
            <p:ph type="sldNum" sz="quarter" idx="12"/>
          </p:nvPr>
        </p:nvSpPr>
        <p:spPr/>
        <p:txBody>
          <a:bodyPr/>
          <a:lstStyle/>
          <a:p>
            <a:fld id="{1610A615-9A95-124A-B8AC-E293ED76CFE9}" type="slidenum">
              <a:rPr lang="en-NO" smtClean="0"/>
              <a:t>‹#›</a:t>
            </a:fld>
            <a:endParaRPr lang="en-NO"/>
          </a:p>
        </p:txBody>
      </p:sp>
      <p:pic>
        <p:nvPicPr>
          <p:cNvPr id="9" name="Picture 8" descr="A logo with a person in the middle&#10;&#10;Description automatically generated">
            <a:extLst>
              <a:ext uri="{FF2B5EF4-FFF2-40B4-BE49-F238E27FC236}">
                <a16:creationId xmlns:a16="http://schemas.microsoft.com/office/drawing/2014/main" id="{FD3499D9-E2FF-78E2-C5AC-51C3FF441922}"/>
              </a:ext>
            </a:extLst>
          </p:cNvPr>
          <p:cNvPicPr>
            <a:picLocks noChangeAspect="1"/>
          </p:cNvPicPr>
          <p:nvPr userDrawn="1"/>
        </p:nvPicPr>
        <p:blipFill>
          <a:blip r:embed="rId2"/>
          <a:stretch>
            <a:fillRect/>
          </a:stretch>
        </p:blipFill>
        <p:spPr>
          <a:xfrm>
            <a:off x="2290934" y="3586685"/>
            <a:ext cx="1920801" cy="1809450"/>
          </a:xfrm>
          <a:prstGeom prst="rect">
            <a:avLst/>
          </a:prstGeom>
        </p:spPr>
      </p:pic>
      <p:pic>
        <p:nvPicPr>
          <p:cNvPr id="11" name="Picture 10" descr="A logo with red and blue lines&#10;&#10;Description automatically generated">
            <a:extLst>
              <a:ext uri="{FF2B5EF4-FFF2-40B4-BE49-F238E27FC236}">
                <a16:creationId xmlns:a16="http://schemas.microsoft.com/office/drawing/2014/main" id="{277AA40B-19DF-C8AD-EE38-359D520A0F18}"/>
              </a:ext>
            </a:extLst>
          </p:cNvPr>
          <p:cNvPicPr>
            <a:picLocks noChangeAspect="1"/>
          </p:cNvPicPr>
          <p:nvPr userDrawn="1"/>
        </p:nvPicPr>
        <p:blipFill>
          <a:blip r:embed="rId3"/>
          <a:stretch>
            <a:fillRect/>
          </a:stretch>
        </p:blipFill>
        <p:spPr>
          <a:xfrm>
            <a:off x="5135598" y="897821"/>
            <a:ext cx="1920801" cy="1880729"/>
          </a:xfrm>
          <a:prstGeom prst="rect">
            <a:avLst/>
          </a:prstGeom>
        </p:spPr>
      </p:pic>
      <p:pic>
        <p:nvPicPr>
          <p:cNvPr id="13" name="Picture 12" descr="A red and blue lines and a black background&#10;&#10;Description automatically generated">
            <a:extLst>
              <a:ext uri="{FF2B5EF4-FFF2-40B4-BE49-F238E27FC236}">
                <a16:creationId xmlns:a16="http://schemas.microsoft.com/office/drawing/2014/main" id="{C2EEC95D-3117-1357-1E27-4A97695683BD}"/>
              </a:ext>
            </a:extLst>
          </p:cNvPr>
          <p:cNvPicPr>
            <a:picLocks noChangeAspect="1"/>
          </p:cNvPicPr>
          <p:nvPr userDrawn="1"/>
        </p:nvPicPr>
        <p:blipFill>
          <a:blip r:embed="rId4"/>
          <a:stretch>
            <a:fillRect/>
          </a:stretch>
        </p:blipFill>
        <p:spPr>
          <a:xfrm>
            <a:off x="7890500" y="3728598"/>
            <a:ext cx="1937686" cy="1671674"/>
          </a:xfrm>
          <a:prstGeom prst="rect">
            <a:avLst/>
          </a:prstGeom>
        </p:spPr>
      </p:pic>
      <p:pic>
        <p:nvPicPr>
          <p:cNvPr id="15" name="Picture 14" descr="A red and blue logo&#10;&#10;Description automatically generated">
            <a:extLst>
              <a:ext uri="{FF2B5EF4-FFF2-40B4-BE49-F238E27FC236}">
                <a16:creationId xmlns:a16="http://schemas.microsoft.com/office/drawing/2014/main" id="{C322D140-F5FF-3263-8AB8-EB18B3BFE259}"/>
              </a:ext>
            </a:extLst>
          </p:cNvPr>
          <p:cNvPicPr>
            <a:picLocks noChangeAspect="1"/>
          </p:cNvPicPr>
          <p:nvPr userDrawn="1"/>
        </p:nvPicPr>
        <p:blipFill>
          <a:blip r:embed="rId5"/>
          <a:stretch>
            <a:fillRect/>
          </a:stretch>
        </p:blipFill>
        <p:spPr>
          <a:xfrm>
            <a:off x="2438406" y="1088564"/>
            <a:ext cx="1920801" cy="1689986"/>
          </a:xfrm>
          <a:prstGeom prst="rect">
            <a:avLst/>
          </a:prstGeom>
        </p:spPr>
      </p:pic>
      <p:pic>
        <p:nvPicPr>
          <p:cNvPr id="17" name="Picture 16" descr="A logo with a blue and red line&#10;&#10;Description automatically generated">
            <a:extLst>
              <a:ext uri="{FF2B5EF4-FFF2-40B4-BE49-F238E27FC236}">
                <a16:creationId xmlns:a16="http://schemas.microsoft.com/office/drawing/2014/main" id="{3D9E272D-CCE4-38D0-C813-816F39123B24}"/>
              </a:ext>
            </a:extLst>
          </p:cNvPr>
          <p:cNvPicPr>
            <a:picLocks noChangeAspect="1"/>
          </p:cNvPicPr>
          <p:nvPr userDrawn="1"/>
        </p:nvPicPr>
        <p:blipFill>
          <a:blip r:embed="rId6"/>
          <a:stretch>
            <a:fillRect/>
          </a:stretch>
        </p:blipFill>
        <p:spPr>
          <a:xfrm>
            <a:off x="5080603" y="3659710"/>
            <a:ext cx="2030789" cy="1809450"/>
          </a:xfrm>
          <a:prstGeom prst="rect">
            <a:avLst/>
          </a:prstGeom>
        </p:spPr>
      </p:pic>
      <p:pic>
        <p:nvPicPr>
          <p:cNvPr id="19" name="Picture 18" descr="A logo with red and blue lines&#10;&#10;Description automatically generated">
            <a:extLst>
              <a:ext uri="{FF2B5EF4-FFF2-40B4-BE49-F238E27FC236}">
                <a16:creationId xmlns:a16="http://schemas.microsoft.com/office/drawing/2014/main" id="{DBFED02E-DF1B-622F-C546-3AAB435DD524}"/>
              </a:ext>
            </a:extLst>
          </p:cNvPr>
          <p:cNvPicPr>
            <a:picLocks noChangeAspect="1"/>
          </p:cNvPicPr>
          <p:nvPr userDrawn="1"/>
        </p:nvPicPr>
        <p:blipFill>
          <a:blip r:embed="rId7"/>
          <a:stretch>
            <a:fillRect/>
          </a:stretch>
        </p:blipFill>
        <p:spPr>
          <a:xfrm>
            <a:off x="7751853" y="425031"/>
            <a:ext cx="1920801" cy="2447471"/>
          </a:xfrm>
          <a:prstGeom prst="rect">
            <a:avLst/>
          </a:prstGeom>
        </p:spPr>
      </p:pic>
      <p:sp>
        <p:nvSpPr>
          <p:cNvPr id="21" name="Text Placeholder 3">
            <a:extLst>
              <a:ext uri="{FF2B5EF4-FFF2-40B4-BE49-F238E27FC236}">
                <a16:creationId xmlns:a16="http://schemas.microsoft.com/office/drawing/2014/main" id="{223B040A-FA6A-C915-38A0-FE12942CED06}"/>
              </a:ext>
            </a:extLst>
          </p:cNvPr>
          <p:cNvSpPr>
            <a:spLocks noGrp="1"/>
          </p:cNvSpPr>
          <p:nvPr userDrawn="1">
            <p:ph type="body" sz="half" idx="2" hasCustomPrompt="1"/>
          </p:nvPr>
        </p:nvSpPr>
        <p:spPr>
          <a:xfrm>
            <a:off x="2554290" y="2920228"/>
            <a:ext cx="1712913" cy="528287"/>
          </a:xfrm>
        </p:spPr>
        <p:txBody>
          <a:bodyPr>
            <a:normAutofit/>
          </a:bodyPr>
          <a:lstStyle>
            <a:lvl1pPr marL="0" indent="0" algn="ctr">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Løp</a:t>
            </a:r>
            <a:endParaRPr lang="en-GB"/>
          </a:p>
        </p:txBody>
      </p:sp>
      <p:sp>
        <p:nvSpPr>
          <p:cNvPr id="22" name="Text Placeholder 3">
            <a:extLst>
              <a:ext uri="{FF2B5EF4-FFF2-40B4-BE49-F238E27FC236}">
                <a16:creationId xmlns:a16="http://schemas.microsoft.com/office/drawing/2014/main" id="{C8657970-943C-3E8F-B67B-4EB724F143FB}"/>
              </a:ext>
            </a:extLst>
          </p:cNvPr>
          <p:cNvSpPr>
            <a:spLocks noGrp="1"/>
          </p:cNvSpPr>
          <p:nvPr userDrawn="1">
            <p:ph type="body" sz="half" idx="16" hasCustomPrompt="1"/>
          </p:nvPr>
        </p:nvSpPr>
        <p:spPr>
          <a:xfrm>
            <a:off x="5239543" y="2920228"/>
            <a:ext cx="1712913" cy="528287"/>
          </a:xfrm>
        </p:spPr>
        <p:txBody>
          <a:bodyPr>
            <a:normAutofit/>
          </a:bodyPr>
          <a:lstStyle>
            <a:lvl1pPr marL="0" indent="0" algn="ctr">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Hopp</a:t>
            </a:r>
            <a:endParaRPr lang="en-GB"/>
          </a:p>
        </p:txBody>
      </p:sp>
      <p:sp>
        <p:nvSpPr>
          <p:cNvPr id="23" name="Text Placeholder 3">
            <a:extLst>
              <a:ext uri="{FF2B5EF4-FFF2-40B4-BE49-F238E27FC236}">
                <a16:creationId xmlns:a16="http://schemas.microsoft.com/office/drawing/2014/main" id="{A928D34F-60A5-2241-12C3-604D0A798CD3}"/>
              </a:ext>
            </a:extLst>
          </p:cNvPr>
          <p:cNvSpPr>
            <a:spLocks noGrp="1"/>
          </p:cNvSpPr>
          <p:nvPr userDrawn="1">
            <p:ph type="body" sz="half" idx="19" hasCustomPrompt="1"/>
          </p:nvPr>
        </p:nvSpPr>
        <p:spPr>
          <a:xfrm>
            <a:off x="8075246" y="2909153"/>
            <a:ext cx="1712913" cy="528287"/>
          </a:xfrm>
        </p:spPr>
        <p:txBody>
          <a:bodyPr>
            <a:normAutofit/>
          </a:bodyPr>
          <a:lstStyle>
            <a:lvl1pPr marL="0" indent="0" algn="ctr">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Stav</a:t>
            </a:r>
          </a:p>
        </p:txBody>
      </p:sp>
      <p:sp>
        <p:nvSpPr>
          <p:cNvPr id="24" name="Text Placeholder 3">
            <a:extLst>
              <a:ext uri="{FF2B5EF4-FFF2-40B4-BE49-F238E27FC236}">
                <a16:creationId xmlns:a16="http://schemas.microsoft.com/office/drawing/2014/main" id="{F56AA947-4A8E-2BC9-D038-66339C0CEFDE}"/>
              </a:ext>
            </a:extLst>
          </p:cNvPr>
          <p:cNvSpPr>
            <a:spLocks noGrp="1"/>
          </p:cNvSpPr>
          <p:nvPr userDrawn="1">
            <p:ph type="body" sz="half" idx="40" hasCustomPrompt="1"/>
          </p:nvPr>
        </p:nvSpPr>
        <p:spPr>
          <a:xfrm>
            <a:off x="2438406" y="5590978"/>
            <a:ext cx="1712913" cy="528287"/>
          </a:xfrm>
        </p:spPr>
        <p:txBody>
          <a:bodyPr>
            <a:normAutofit/>
          </a:bodyPr>
          <a:lstStyle>
            <a:lvl1pPr marL="0" indent="0" algn="ctr">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Hekk</a:t>
            </a:r>
            <a:endParaRPr lang="en-GB"/>
          </a:p>
        </p:txBody>
      </p:sp>
      <p:sp>
        <p:nvSpPr>
          <p:cNvPr id="25" name="Text Placeholder 3">
            <a:extLst>
              <a:ext uri="{FF2B5EF4-FFF2-40B4-BE49-F238E27FC236}">
                <a16:creationId xmlns:a16="http://schemas.microsoft.com/office/drawing/2014/main" id="{56012F39-09FF-F49F-A1BE-0745F190414E}"/>
              </a:ext>
            </a:extLst>
          </p:cNvPr>
          <p:cNvSpPr>
            <a:spLocks noGrp="1"/>
          </p:cNvSpPr>
          <p:nvPr userDrawn="1">
            <p:ph type="body" sz="half" idx="43" hasCustomPrompt="1"/>
          </p:nvPr>
        </p:nvSpPr>
        <p:spPr>
          <a:xfrm>
            <a:off x="5239544" y="5590978"/>
            <a:ext cx="1712913" cy="528287"/>
          </a:xfrm>
        </p:spPr>
        <p:txBody>
          <a:bodyPr>
            <a:normAutofit/>
          </a:bodyPr>
          <a:lstStyle>
            <a:lvl1pPr marL="0" indent="0" algn="ctr">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Stafett</a:t>
            </a:r>
            <a:endParaRPr lang="en-GB"/>
          </a:p>
        </p:txBody>
      </p:sp>
      <p:sp>
        <p:nvSpPr>
          <p:cNvPr id="26" name="Text Placeholder 3">
            <a:extLst>
              <a:ext uri="{FF2B5EF4-FFF2-40B4-BE49-F238E27FC236}">
                <a16:creationId xmlns:a16="http://schemas.microsoft.com/office/drawing/2014/main" id="{C7ED047C-69EC-C640-E067-642EFD171DE2}"/>
              </a:ext>
            </a:extLst>
          </p:cNvPr>
          <p:cNvSpPr>
            <a:spLocks noGrp="1"/>
          </p:cNvSpPr>
          <p:nvPr userDrawn="1">
            <p:ph type="body" sz="half" idx="46" hasCustomPrompt="1"/>
          </p:nvPr>
        </p:nvSpPr>
        <p:spPr>
          <a:xfrm>
            <a:off x="8002887" y="5579903"/>
            <a:ext cx="1712913" cy="528287"/>
          </a:xfrm>
        </p:spPr>
        <p:txBody>
          <a:bodyPr>
            <a:normAutofit/>
          </a:bodyPr>
          <a:lstStyle>
            <a:lvl1pPr marL="0" indent="0" algn="ctr">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Kast</a:t>
            </a:r>
          </a:p>
        </p:txBody>
      </p:sp>
    </p:spTree>
    <p:extLst>
      <p:ext uri="{BB962C8B-B14F-4D97-AF65-F5344CB8AC3E}">
        <p14:creationId xmlns:p14="http://schemas.microsoft.com/office/powerpoint/2010/main" val="3347500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09B7DB-BF9B-CA32-8BCF-69F89759B20B}"/>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3" name="Footer Placeholder 2">
            <a:extLst>
              <a:ext uri="{FF2B5EF4-FFF2-40B4-BE49-F238E27FC236}">
                <a16:creationId xmlns:a16="http://schemas.microsoft.com/office/drawing/2014/main" id="{1521F3E2-C291-9DD6-DDD4-066B5412FA69}"/>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69FB46ED-11D2-3628-2CE4-AABE356B6C8C}"/>
              </a:ext>
            </a:extLst>
          </p:cNvPr>
          <p:cNvSpPr>
            <a:spLocks noGrp="1"/>
          </p:cNvSpPr>
          <p:nvPr>
            <p:ph type="sldNum" sz="quarter" idx="12"/>
          </p:nvPr>
        </p:nvSpPr>
        <p:spPr/>
        <p:txBody>
          <a:bodyPr/>
          <a:lstStyle/>
          <a:p>
            <a:fld id="{1610A615-9A95-124A-B8AC-E293ED76CFE9}" type="slidenum">
              <a:rPr lang="en-NO" smtClean="0"/>
              <a:t>‹#›</a:t>
            </a:fld>
            <a:endParaRPr lang="en-NO"/>
          </a:p>
        </p:txBody>
      </p:sp>
    </p:spTree>
    <p:extLst>
      <p:ext uri="{BB962C8B-B14F-4D97-AF65-F5344CB8AC3E}">
        <p14:creationId xmlns:p14="http://schemas.microsoft.com/office/powerpoint/2010/main" val="3785073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pic>
        <p:nvPicPr>
          <p:cNvPr id="5" name="Picture 4" descr="A red white and blue ribbon&#10;&#10;Description automatically generated">
            <a:extLst>
              <a:ext uri="{FF2B5EF4-FFF2-40B4-BE49-F238E27FC236}">
                <a16:creationId xmlns:a16="http://schemas.microsoft.com/office/drawing/2014/main" id="{E8E3DAA4-E5E1-93A4-690D-D2DF1E327A58}"/>
              </a:ext>
            </a:extLst>
          </p:cNvPr>
          <p:cNvPicPr>
            <a:picLocks noChangeAspect="1"/>
          </p:cNvPicPr>
          <p:nvPr userDrawn="1"/>
        </p:nvPicPr>
        <p:blipFill rotWithShape="1">
          <a:blip r:embed="rId2"/>
          <a:srcRect l="9623" t="10421" r="16301" b="20400"/>
          <a:stretch/>
        </p:blipFill>
        <p:spPr>
          <a:xfrm>
            <a:off x="0" y="0"/>
            <a:ext cx="12192000" cy="6858000"/>
          </a:xfrm>
          <a:prstGeom prst="rect">
            <a:avLst/>
          </a:prstGeom>
        </p:spPr>
      </p:pic>
      <p:sp>
        <p:nvSpPr>
          <p:cNvPr id="10" name="Date Placeholder 3">
            <a:extLst>
              <a:ext uri="{FF2B5EF4-FFF2-40B4-BE49-F238E27FC236}">
                <a16:creationId xmlns:a16="http://schemas.microsoft.com/office/drawing/2014/main" id="{31B9968E-BD19-E2C3-276F-8AAFB5A10FE5}"/>
              </a:ext>
            </a:extLst>
          </p:cNvPr>
          <p:cNvSpPr>
            <a:spLocks noGrp="1"/>
          </p:cNvSpPr>
          <p:nvPr>
            <p:ph type="dt" sz="half" idx="2"/>
          </p:nvPr>
        </p:nvSpPr>
        <p:spPr>
          <a:xfrm>
            <a:off x="270821" y="6257494"/>
            <a:ext cx="1256270" cy="365125"/>
          </a:xfrm>
          <a:prstGeom prst="rect">
            <a:avLst/>
          </a:prstGeom>
        </p:spPr>
        <p:txBody>
          <a:bodyPr vert="horz" lIns="91440" tIns="45720" rIns="91440" bIns="45720" rtlCol="0" anchor="ctr"/>
          <a:lstStyle>
            <a:lvl1pPr algn="l">
              <a:defRPr sz="1200">
                <a:solidFill>
                  <a:schemeClr val="tx1"/>
                </a:solidFill>
              </a:defRPr>
            </a:lvl1pPr>
          </a:lstStyle>
          <a:p>
            <a:fld id="{196FE954-CF14-0146-A91D-43523FB6B5DB}" type="datetimeFigureOut">
              <a:rPr lang="en-NO" smtClean="0"/>
              <a:pPr/>
              <a:t>6/24/26</a:t>
            </a:fld>
            <a:endParaRPr lang="en-NO"/>
          </a:p>
        </p:txBody>
      </p:sp>
      <p:sp>
        <p:nvSpPr>
          <p:cNvPr id="11" name="Footer Placeholder 4">
            <a:extLst>
              <a:ext uri="{FF2B5EF4-FFF2-40B4-BE49-F238E27FC236}">
                <a16:creationId xmlns:a16="http://schemas.microsoft.com/office/drawing/2014/main" id="{CC689F14-9180-C25A-F547-DC078DD92CD0}"/>
              </a:ext>
            </a:extLst>
          </p:cNvPr>
          <p:cNvSpPr>
            <a:spLocks noGrp="1"/>
          </p:cNvSpPr>
          <p:nvPr>
            <p:ph type="ftr" sz="quarter" idx="3"/>
          </p:nvPr>
        </p:nvSpPr>
        <p:spPr>
          <a:xfrm>
            <a:off x="270821" y="365125"/>
            <a:ext cx="2265405" cy="365125"/>
          </a:xfrm>
          <a:prstGeom prst="rect">
            <a:avLst/>
          </a:prstGeom>
        </p:spPr>
        <p:txBody>
          <a:bodyPr vert="horz" lIns="91440" tIns="45720" rIns="91440" bIns="45720" rtlCol="0" anchor="ctr"/>
          <a:lstStyle>
            <a:lvl1pPr algn="l">
              <a:defRPr sz="1200">
                <a:solidFill>
                  <a:schemeClr val="tx1"/>
                </a:solidFill>
              </a:defRPr>
            </a:lvl1pPr>
          </a:lstStyle>
          <a:p>
            <a:endParaRPr lang="en-NO"/>
          </a:p>
        </p:txBody>
      </p:sp>
      <p:sp>
        <p:nvSpPr>
          <p:cNvPr id="12" name="Slide Number Placeholder 5">
            <a:extLst>
              <a:ext uri="{FF2B5EF4-FFF2-40B4-BE49-F238E27FC236}">
                <a16:creationId xmlns:a16="http://schemas.microsoft.com/office/drawing/2014/main" id="{A91BF0E9-7B0A-4EB2-5EFB-90DB10E4C4DE}"/>
              </a:ext>
            </a:extLst>
          </p:cNvPr>
          <p:cNvSpPr>
            <a:spLocks noGrp="1"/>
          </p:cNvSpPr>
          <p:nvPr>
            <p:ph type="sldNum" sz="quarter" idx="4"/>
          </p:nvPr>
        </p:nvSpPr>
        <p:spPr>
          <a:xfrm>
            <a:off x="9133701" y="365125"/>
            <a:ext cx="2743200" cy="365125"/>
          </a:xfrm>
          <a:prstGeom prst="rect">
            <a:avLst/>
          </a:prstGeom>
        </p:spPr>
        <p:txBody>
          <a:bodyPr vert="horz" lIns="91440" tIns="45720" rIns="91440" bIns="45720" rtlCol="0" anchor="ctr"/>
          <a:lstStyle>
            <a:lvl1pPr algn="r">
              <a:defRPr sz="1200">
                <a:solidFill>
                  <a:schemeClr val="tx1"/>
                </a:solidFill>
              </a:defRPr>
            </a:lvl1pPr>
          </a:lstStyle>
          <a:p>
            <a:fld id="{1610A615-9A95-124A-B8AC-E293ED76CFE9}" type="slidenum">
              <a:rPr lang="en-NO" smtClean="0"/>
              <a:pPr/>
              <a:t>‹#›</a:t>
            </a:fld>
            <a:endParaRPr lang="en-NO"/>
          </a:p>
        </p:txBody>
      </p:sp>
      <p:sp>
        <p:nvSpPr>
          <p:cNvPr id="6" name="Title 1">
            <a:extLst>
              <a:ext uri="{FF2B5EF4-FFF2-40B4-BE49-F238E27FC236}">
                <a16:creationId xmlns:a16="http://schemas.microsoft.com/office/drawing/2014/main" id="{7EDC7E40-38F3-F195-1378-ED47182EAA88}"/>
              </a:ext>
            </a:extLst>
          </p:cNvPr>
          <p:cNvSpPr>
            <a:spLocks noGrp="1"/>
          </p:cNvSpPr>
          <p:nvPr>
            <p:ph type="ctrTitle" hasCustomPrompt="1"/>
          </p:nvPr>
        </p:nvSpPr>
        <p:spPr>
          <a:xfrm>
            <a:off x="710513" y="1213499"/>
            <a:ext cx="3787058" cy="1738248"/>
          </a:xfrm>
        </p:spPr>
        <p:txBody>
          <a:bodyPr anchor="b">
            <a:normAutofit/>
          </a:bodyPr>
          <a:lstStyle>
            <a:lvl1pPr algn="l">
              <a:defRPr sz="4800"/>
            </a:lvl1pPr>
          </a:lstStyle>
          <a:p>
            <a:r>
              <a:rPr lang="en-GB"/>
              <a:t>Agenda </a:t>
            </a:r>
            <a:r>
              <a:rPr lang="en-GB" err="1"/>
              <a:t>tittel</a:t>
            </a:r>
            <a:endParaRPr lang="en-NO"/>
          </a:p>
        </p:txBody>
      </p:sp>
      <p:sp>
        <p:nvSpPr>
          <p:cNvPr id="7" name="Subtitle 2">
            <a:extLst>
              <a:ext uri="{FF2B5EF4-FFF2-40B4-BE49-F238E27FC236}">
                <a16:creationId xmlns:a16="http://schemas.microsoft.com/office/drawing/2014/main" id="{4AE6E2AD-D1FB-6A9C-FE93-2F4819888F08}"/>
              </a:ext>
            </a:extLst>
          </p:cNvPr>
          <p:cNvSpPr>
            <a:spLocks noGrp="1"/>
          </p:cNvSpPr>
          <p:nvPr>
            <p:ph type="subTitle" idx="1" hasCustomPrompt="1"/>
          </p:nvPr>
        </p:nvSpPr>
        <p:spPr>
          <a:xfrm>
            <a:off x="710512" y="3252871"/>
            <a:ext cx="3787059" cy="2391630"/>
          </a:xfrm>
        </p:spPr>
        <p:txBody>
          <a:bodyPr>
            <a:normAutofit/>
          </a:bodyPr>
          <a:lstStyle>
            <a:lvl1pPr marL="342900" indent="-342900" algn="l">
              <a:buFont typeface="Arial" panose="020B0604020202020204" pitchFamily="34" charset="0"/>
              <a:buChar char="•"/>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Punkt</a:t>
            </a:r>
            <a:endParaRPr lang="en-GB"/>
          </a:p>
          <a:p>
            <a:r>
              <a:rPr lang="en-GB" err="1"/>
              <a:t>Punkt</a:t>
            </a:r>
            <a:endParaRPr lang="en-GB"/>
          </a:p>
          <a:p>
            <a:r>
              <a:rPr lang="en-GB" err="1"/>
              <a:t>Punkt</a:t>
            </a:r>
            <a:endParaRPr lang="en-GB"/>
          </a:p>
          <a:p>
            <a:r>
              <a:rPr lang="en-GB" err="1"/>
              <a:t>Punkt</a:t>
            </a:r>
            <a:endParaRPr lang="en-GB"/>
          </a:p>
          <a:p>
            <a:endParaRPr lang="en-NO"/>
          </a:p>
        </p:txBody>
      </p:sp>
    </p:spTree>
    <p:extLst>
      <p:ext uri="{BB962C8B-B14F-4D97-AF65-F5344CB8AC3E}">
        <p14:creationId xmlns:p14="http://schemas.microsoft.com/office/powerpoint/2010/main" val="2868333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09B7DB-BF9B-CA32-8BCF-69F89759B20B}"/>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3" name="Footer Placeholder 2">
            <a:extLst>
              <a:ext uri="{FF2B5EF4-FFF2-40B4-BE49-F238E27FC236}">
                <a16:creationId xmlns:a16="http://schemas.microsoft.com/office/drawing/2014/main" id="{1521F3E2-C291-9DD6-DDD4-066B5412FA69}"/>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69FB46ED-11D2-3628-2CE4-AABE356B6C8C}"/>
              </a:ext>
            </a:extLst>
          </p:cNvPr>
          <p:cNvSpPr>
            <a:spLocks noGrp="1"/>
          </p:cNvSpPr>
          <p:nvPr>
            <p:ph type="sldNum" sz="quarter" idx="12"/>
          </p:nvPr>
        </p:nvSpPr>
        <p:spPr/>
        <p:txBody>
          <a:bodyPr/>
          <a:lstStyle/>
          <a:p>
            <a:fld id="{1610A615-9A95-124A-B8AC-E293ED76CFE9}" type="slidenum">
              <a:rPr lang="en-NO" smtClean="0"/>
              <a:t>‹#›</a:t>
            </a:fld>
            <a:endParaRPr lang="en-NO"/>
          </a:p>
        </p:txBody>
      </p:sp>
      <p:pic>
        <p:nvPicPr>
          <p:cNvPr id="9" name="Picture 8" descr="A person in a running track&#10;&#10;Description automatically generated">
            <a:extLst>
              <a:ext uri="{FF2B5EF4-FFF2-40B4-BE49-F238E27FC236}">
                <a16:creationId xmlns:a16="http://schemas.microsoft.com/office/drawing/2014/main" id="{472BAE77-864C-9BF5-3926-59BB044A5EE6}"/>
              </a:ext>
            </a:extLst>
          </p:cNvPr>
          <p:cNvPicPr>
            <a:picLocks noChangeAspect="1"/>
          </p:cNvPicPr>
          <p:nvPr userDrawn="1"/>
        </p:nvPicPr>
        <p:blipFill rotWithShape="1">
          <a:blip r:embed="rId2"/>
          <a:srcRect l="10238" r="30470"/>
          <a:stretch/>
        </p:blipFill>
        <p:spPr>
          <a:xfrm>
            <a:off x="6095999" y="0"/>
            <a:ext cx="6096001" cy="6858000"/>
          </a:xfrm>
          <a:prstGeom prst="rect">
            <a:avLst/>
          </a:prstGeom>
        </p:spPr>
      </p:pic>
      <p:sp>
        <p:nvSpPr>
          <p:cNvPr id="10" name="Title 1">
            <a:extLst>
              <a:ext uri="{FF2B5EF4-FFF2-40B4-BE49-F238E27FC236}">
                <a16:creationId xmlns:a16="http://schemas.microsoft.com/office/drawing/2014/main" id="{C5EFA80A-E25B-5C17-B73D-269F265C6BCB}"/>
              </a:ext>
            </a:extLst>
          </p:cNvPr>
          <p:cNvSpPr>
            <a:spLocks noGrp="1"/>
          </p:cNvSpPr>
          <p:nvPr>
            <p:ph type="title"/>
          </p:nvPr>
        </p:nvSpPr>
        <p:spPr>
          <a:xfrm>
            <a:off x="1399500" y="2032701"/>
            <a:ext cx="3338691" cy="1600200"/>
          </a:xfrm>
        </p:spPr>
        <p:txBody>
          <a:bodyPr anchor="b"/>
          <a:lstStyle>
            <a:lvl1pPr>
              <a:defRPr sz="3200">
                <a:solidFill>
                  <a:schemeClr val="tx1"/>
                </a:solidFill>
              </a:defRPr>
            </a:lvl1pPr>
          </a:lstStyle>
          <a:p>
            <a:r>
              <a:rPr lang="nb-NO"/>
              <a:t>Klikk for å redigere tittelstil</a:t>
            </a:r>
            <a:endParaRPr lang="en-NO"/>
          </a:p>
        </p:txBody>
      </p:sp>
      <p:sp>
        <p:nvSpPr>
          <p:cNvPr id="11" name="Text Placeholder 3">
            <a:extLst>
              <a:ext uri="{FF2B5EF4-FFF2-40B4-BE49-F238E27FC236}">
                <a16:creationId xmlns:a16="http://schemas.microsoft.com/office/drawing/2014/main" id="{B123867A-01C6-4942-319D-A7AA34DDFDC4}"/>
              </a:ext>
            </a:extLst>
          </p:cNvPr>
          <p:cNvSpPr>
            <a:spLocks noGrp="1"/>
          </p:cNvSpPr>
          <p:nvPr>
            <p:ph type="body" sz="half" idx="2"/>
          </p:nvPr>
        </p:nvSpPr>
        <p:spPr>
          <a:xfrm>
            <a:off x="1399500" y="3723094"/>
            <a:ext cx="3338691" cy="1600200"/>
          </a:xfrm>
        </p:spPr>
        <p:txBody>
          <a:bodyPr>
            <a:normAutofit/>
          </a:bodyPr>
          <a:lstStyle>
            <a:lvl1pPr marL="0" indent="0">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13" name="Picture Placeholder 12">
            <a:extLst>
              <a:ext uri="{FF2B5EF4-FFF2-40B4-BE49-F238E27FC236}">
                <a16:creationId xmlns:a16="http://schemas.microsoft.com/office/drawing/2014/main" id="{3D0D9B89-C162-E8C1-0194-40D95FB7A585}"/>
              </a:ext>
            </a:extLst>
          </p:cNvPr>
          <p:cNvSpPr>
            <a:spLocks noGrp="1"/>
          </p:cNvSpPr>
          <p:nvPr>
            <p:ph type="pic" sz="quarter" idx="13"/>
          </p:nvPr>
        </p:nvSpPr>
        <p:spPr>
          <a:xfrm>
            <a:off x="6096000" y="0"/>
            <a:ext cx="6096000" cy="6858000"/>
          </a:xfrm>
        </p:spPr>
        <p:txBody>
          <a:bodyPr/>
          <a:lstStyle/>
          <a:p>
            <a:r>
              <a:rPr lang="nb-NO"/>
              <a:t>Klikk på ikonet for å legge til et bilde</a:t>
            </a:r>
            <a:endParaRPr lang="en-NO"/>
          </a:p>
        </p:txBody>
      </p:sp>
    </p:spTree>
    <p:extLst>
      <p:ext uri="{BB962C8B-B14F-4D97-AF65-F5344CB8AC3E}">
        <p14:creationId xmlns:p14="http://schemas.microsoft.com/office/powerpoint/2010/main" val="320933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09B7DB-BF9B-CA32-8BCF-69F89759B20B}"/>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3" name="Footer Placeholder 2">
            <a:extLst>
              <a:ext uri="{FF2B5EF4-FFF2-40B4-BE49-F238E27FC236}">
                <a16:creationId xmlns:a16="http://schemas.microsoft.com/office/drawing/2014/main" id="{1521F3E2-C291-9DD6-DDD4-066B5412FA69}"/>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69FB46ED-11D2-3628-2CE4-AABE356B6C8C}"/>
              </a:ext>
            </a:extLst>
          </p:cNvPr>
          <p:cNvSpPr>
            <a:spLocks noGrp="1"/>
          </p:cNvSpPr>
          <p:nvPr>
            <p:ph type="sldNum" sz="quarter" idx="12"/>
          </p:nvPr>
        </p:nvSpPr>
        <p:spPr/>
        <p:txBody>
          <a:bodyPr/>
          <a:lstStyle/>
          <a:p>
            <a:fld id="{1610A615-9A95-124A-B8AC-E293ED76CFE9}" type="slidenum">
              <a:rPr lang="en-NO" smtClean="0"/>
              <a:t>‹#›</a:t>
            </a:fld>
            <a:endParaRPr lang="en-NO"/>
          </a:p>
        </p:txBody>
      </p:sp>
      <p:pic>
        <p:nvPicPr>
          <p:cNvPr id="9" name="Picture 8">
            <a:extLst>
              <a:ext uri="{FF2B5EF4-FFF2-40B4-BE49-F238E27FC236}">
                <a16:creationId xmlns:a16="http://schemas.microsoft.com/office/drawing/2014/main" id="{472BAE77-864C-9BF5-3926-59BB044A5EE6}"/>
              </a:ext>
            </a:extLst>
          </p:cNvPr>
          <p:cNvPicPr>
            <a:picLocks noChangeAspect="1"/>
          </p:cNvPicPr>
          <p:nvPr userDrawn="1"/>
        </p:nvPicPr>
        <p:blipFill rotWithShape="1">
          <a:blip r:embed="rId2"/>
          <a:srcRect t="19036"/>
          <a:stretch/>
        </p:blipFill>
        <p:spPr>
          <a:xfrm>
            <a:off x="6095999" y="0"/>
            <a:ext cx="6096001" cy="6858000"/>
          </a:xfrm>
          <a:prstGeom prst="rect">
            <a:avLst/>
          </a:prstGeom>
        </p:spPr>
      </p:pic>
      <p:sp>
        <p:nvSpPr>
          <p:cNvPr id="10" name="Title 1">
            <a:extLst>
              <a:ext uri="{FF2B5EF4-FFF2-40B4-BE49-F238E27FC236}">
                <a16:creationId xmlns:a16="http://schemas.microsoft.com/office/drawing/2014/main" id="{C5EFA80A-E25B-5C17-B73D-269F265C6BCB}"/>
              </a:ext>
            </a:extLst>
          </p:cNvPr>
          <p:cNvSpPr>
            <a:spLocks noGrp="1"/>
          </p:cNvSpPr>
          <p:nvPr>
            <p:ph type="title"/>
          </p:nvPr>
        </p:nvSpPr>
        <p:spPr>
          <a:xfrm>
            <a:off x="1399500" y="2032701"/>
            <a:ext cx="3338691" cy="1600200"/>
          </a:xfrm>
        </p:spPr>
        <p:txBody>
          <a:bodyPr anchor="b"/>
          <a:lstStyle>
            <a:lvl1pPr>
              <a:defRPr sz="3200">
                <a:solidFill>
                  <a:schemeClr val="tx1"/>
                </a:solidFill>
              </a:defRPr>
            </a:lvl1pPr>
          </a:lstStyle>
          <a:p>
            <a:r>
              <a:rPr lang="nb-NO"/>
              <a:t>Klikk for å redigere tittelstil</a:t>
            </a:r>
            <a:endParaRPr lang="en-NO"/>
          </a:p>
        </p:txBody>
      </p:sp>
      <p:sp>
        <p:nvSpPr>
          <p:cNvPr id="11" name="Text Placeholder 3">
            <a:extLst>
              <a:ext uri="{FF2B5EF4-FFF2-40B4-BE49-F238E27FC236}">
                <a16:creationId xmlns:a16="http://schemas.microsoft.com/office/drawing/2014/main" id="{B123867A-01C6-4942-319D-A7AA34DDFDC4}"/>
              </a:ext>
            </a:extLst>
          </p:cNvPr>
          <p:cNvSpPr>
            <a:spLocks noGrp="1"/>
          </p:cNvSpPr>
          <p:nvPr>
            <p:ph type="body" sz="half" idx="2"/>
          </p:nvPr>
        </p:nvSpPr>
        <p:spPr>
          <a:xfrm>
            <a:off x="1399500" y="3723094"/>
            <a:ext cx="3338691" cy="1600200"/>
          </a:xfrm>
        </p:spPr>
        <p:txBody>
          <a:bodyPr>
            <a:normAutofit/>
          </a:bodyPr>
          <a:lstStyle>
            <a:lvl1pPr marL="0" indent="0">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icture Placeholder 12">
            <a:extLst>
              <a:ext uri="{FF2B5EF4-FFF2-40B4-BE49-F238E27FC236}">
                <a16:creationId xmlns:a16="http://schemas.microsoft.com/office/drawing/2014/main" id="{03FD07CE-B24C-5676-7D65-30BD912E3634}"/>
              </a:ext>
            </a:extLst>
          </p:cNvPr>
          <p:cNvSpPr>
            <a:spLocks noGrp="1"/>
          </p:cNvSpPr>
          <p:nvPr>
            <p:ph type="pic" sz="quarter" idx="13"/>
          </p:nvPr>
        </p:nvSpPr>
        <p:spPr>
          <a:xfrm>
            <a:off x="6096000" y="0"/>
            <a:ext cx="6096000" cy="6858000"/>
          </a:xfrm>
        </p:spPr>
        <p:txBody>
          <a:bodyPr/>
          <a:lstStyle/>
          <a:p>
            <a:r>
              <a:rPr lang="nb-NO"/>
              <a:t>Klikk på ikonet for å legge til et bilde</a:t>
            </a:r>
            <a:endParaRPr lang="en-NO"/>
          </a:p>
        </p:txBody>
      </p:sp>
    </p:spTree>
    <p:extLst>
      <p:ext uri="{BB962C8B-B14F-4D97-AF65-F5344CB8AC3E}">
        <p14:creationId xmlns:p14="http://schemas.microsoft.com/office/powerpoint/2010/main" val="2734374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11" name="Picture 10" descr="A person running on a track with a flag&#10;&#10;Description automatically generated">
            <a:extLst>
              <a:ext uri="{FF2B5EF4-FFF2-40B4-BE49-F238E27FC236}">
                <a16:creationId xmlns:a16="http://schemas.microsoft.com/office/drawing/2014/main" id="{021D4F2C-67BC-B900-FA6C-478D286D314A}"/>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2454" y="-53161"/>
            <a:ext cx="12336986" cy="6932428"/>
          </a:xfrm>
          <a:prstGeom prst="rect">
            <a:avLst/>
          </a:prstGeom>
        </p:spPr>
      </p:pic>
      <p:sp>
        <p:nvSpPr>
          <p:cNvPr id="10" name="Picture Placeholder 9">
            <a:extLst>
              <a:ext uri="{FF2B5EF4-FFF2-40B4-BE49-F238E27FC236}">
                <a16:creationId xmlns:a16="http://schemas.microsoft.com/office/drawing/2014/main" id="{1E45D820-65AE-84EB-02E6-E2D6FD23FFF7}"/>
              </a:ext>
            </a:extLst>
          </p:cNvPr>
          <p:cNvSpPr>
            <a:spLocks noGrp="1"/>
          </p:cNvSpPr>
          <p:nvPr>
            <p:ph type="pic" sz="quarter" idx="13"/>
          </p:nvPr>
        </p:nvSpPr>
        <p:spPr>
          <a:xfrm>
            <a:off x="-102454" y="-53161"/>
            <a:ext cx="12336986" cy="6932428"/>
          </a:xfrm>
        </p:spPr>
        <p:txBody>
          <a:bodyPr/>
          <a:lstStyle/>
          <a:p>
            <a:r>
              <a:rPr lang="nb-NO"/>
              <a:t>Klikk på ikonet for å legge til et bilde</a:t>
            </a:r>
            <a:endParaRPr lang="en-NO"/>
          </a:p>
        </p:txBody>
      </p:sp>
      <p:sp>
        <p:nvSpPr>
          <p:cNvPr id="12" name="Date Placeholder 4">
            <a:extLst>
              <a:ext uri="{FF2B5EF4-FFF2-40B4-BE49-F238E27FC236}">
                <a16:creationId xmlns:a16="http://schemas.microsoft.com/office/drawing/2014/main" id="{E1C131AE-6F00-AAEE-C214-3EB3983E8455}"/>
              </a:ext>
            </a:extLst>
          </p:cNvPr>
          <p:cNvSpPr>
            <a:spLocks noGrp="1"/>
          </p:cNvSpPr>
          <p:nvPr>
            <p:ph type="dt" sz="half" idx="10"/>
          </p:nvPr>
        </p:nvSpPr>
        <p:spPr>
          <a:xfrm>
            <a:off x="270821" y="6257494"/>
            <a:ext cx="1256270" cy="365125"/>
          </a:xfrm>
        </p:spPr>
        <p:txBody>
          <a:bodyPr/>
          <a:lstStyle>
            <a:lvl1pPr>
              <a:defRPr>
                <a:solidFill>
                  <a:schemeClr val="bg1"/>
                </a:solidFill>
                <a:latin typeface="Lato" panose="020F0502020204030203" pitchFamily="34" charset="77"/>
              </a:defRPr>
            </a:lvl1pPr>
          </a:lstStyle>
          <a:p>
            <a:fld id="{196FE954-CF14-0146-A91D-43523FB6B5DB}" type="datetimeFigureOut">
              <a:rPr lang="en-NO" smtClean="0"/>
              <a:pPr/>
              <a:t>6/24/26</a:t>
            </a:fld>
            <a:endParaRPr lang="en-NO"/>
          </a:p>
        </p:txBody>
      </p:sp>
      <p:sp>
        <p:nvSpPr>
          <p:cNvPr id="13" name="Footer Placeholder 5">
            <a:extLst>
              <a:ext uri="{FF2B5EF4-FFF2-40B4-BE49-F238E27FC236}">
                <a16:creationId xmlns:a16="http://schemas.microsoft.com/office/drawing/2014/main" id="{EB7E65DF-85DE-FE32-3C0F-FF4BD75D2A82}"/>
              </a:ext>
            </a:extLst>
          </p:cNvPr>
          <p:cNvSpPr>
            <a:spLocks noGrp="1"/>
          </p:cNvSpPr>
          <p:nvPr>
            <p:ph type="ftr" sz="quarter" idx="11"/>
          </p:nvPr>
        </p:nvSpPr>
        <p:spPr>
          <a:xfrm>
            <a:off x="270821" y="365125"/>
            <a:ext cx="2265405" cy="365125"/>
          </a:xfrm>
        </p:spPr>
        <p:txBody>
          <a:bodyPr/>
          <a:lstStyle>
            <a:lvl1pPr>
              <a:defRPr>
                <a:solidFill>
                  <a:schemeClr val="bg1"/>
                </a:solidFill>
                <a:latin typeface="Lato" panose="020F0502020204030203" pitchFamily="34" charset="77"/>
              </a:defRPr>
            </a:lvl1pPr>
          </a:lstStyle>
          <a:p>
            <a:endParaRPr lang="en-NO"/>
          </a:p>
        </p:txBody>
      </p:sp>
      <p:sp>
        <p:nvSpPr>
          <p:cNvPr id="14" name="Title 1">
            <a:extLst>
              <a:ext uri="{FF2B5EF4-FFF2-40B4-BE49-F238E27FC236}">
                <a16:creationId xmlns:a16="http://schemas.microsoft.com/office/drawing/2014/main" id="{11402531-DD13-2875-B910-3E55BB1DBB3B}"/>
              </a:ext>
            </a:extLst>
          </p:cNvPr>
          <p:cNvSpPr>
            <a:spLocks noGrp="1"/>
          </p:cNvSpPr>
          <p:nvPr>
            <p:ph type="title"/>
          </p:nvPr>
        </p:nvSpPr>
        <p:spPr>
          <a:xfrm>
            <a:off x="8538210" y="2032701"/>
            <a:ext cx="3338691" cy="1600200"/>
          </a:xfrm>
        </p:spPr>
        <p:txBody>
          <a:bodyPr anchor="b"/>
          <a:lstStyle>
            <a:lvl1pPr>
              <a:defRPr sz="3200">
                <a:solidFill>
                  <a:schemeClr val="bg1"/>
                </a:solidFill>
              </a:defRPr>
            </a:lvl1pPr>
          </a:lstStyle>
          <a:p>
            <a:r>
              <a:rPr lang="nb-NO"/>
              <a:t>Klikk for å redigere tittelstil</a:t>
            </a:r>
            <a:endParaRPr lang="en-NO"/>
          </a:p>
        </p:txBody>
      </p:sp>
      <p:sp>
        <p:nvSpPr>
          <p:cNvPr id="15" name="Text Placeholder 3">
            <a:extLst>
              <a:ext uri="{FF2B5EF4-FFF2-40B4-BE49-F238E27FC236}">
                <a16:creationId xmlns:a16="http://schemas.microsoft.com/office/drawing/2014/main" id="{04AD8B25-E0DA-6545-B9E7-2ACC0D1E32C5}"/>
              </a:ext>
            </a:extLst>
          </p:cNvPr>
          <p:cNvSpPr>
            <a:spLocks noGrp="1"/>
          </p:cNvSpPr>
          <p:nvPr>
            <p:ph type="body" sz="half" idx="2"/>
          </p:nvPr>
        </p:nvSpPr>
        <p:spPr>
          <a:xfrm>
            <a:off x="8538210" y="3723094"/>
            <a:ext cx="3338691" cy="1600200"/>
          </a:xfrm>
        </p:spPr>
        <p:txBody>
          <a:bodyPr>
            <a:normAutofit/>
          </a:bodyPr>
          <a:lstStyle>
            <a:lvl1pPr marL="0" indent="0">
              <a:lnSpc>
                <a:spcPct val="100000"/>
              </a:lnSpc>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16" name="Slide Number Placeholder 6">
            <a:extLst>
              <a:ext uri="{FF2B5EF4-FFF2-40B4-BE49-F238E27FC236}">
                <a16:creationId xmlns:a16="http://schemas.microsoft.com/office/drawing/2014/main" id="{6B12FEF4-5DF3-9941-F7E9-3D151C058A15}"/>
              </a:ext>
            </a:extLst>
          </p:cNvPr>
          <p:cNvSpPr>
            <a:spLocks noGrp="1"/>
          </p:cNvSpPr>
          <p:nvPr>
            <p:ph type="sldNum" sz="quarter" idx="12"/>
          </p:nvPr>
        </p:nvSpPr>
        <p:spPr>
          <a:xfrm>
            <a:off x="9133701" y="365125"/>
            <a:ext cx="2743200" cy="365125"/>
          </a:xfrm>
        </p:spPr>
        <p:txBody>
          <a:bodyPr/>
          <a:lstStyle>
            <a:lvl1pPr>
              <a:defRPr>
                <a:solidFill>
                  <a:schemeClr val="bg1"/>
                </a:solidFill>
                <a:latin typeface="Lato" panose="020F0502020204030203" pitchFamily="34" charset="77"/>
              </a:defRPr>
            </a:lvl1pPr>
          </a:lstStyle>
          <a:p>
            <a:fld id="{1610A615-9A95-124A-B8AC-E293ED76CFE9}" type="slidenum">
              <a:rPr lang="en-NO" smtClean="0"/>
              <a:pPr/>
              <a:t>‹#›</a:t>
            </a:fld>
            <a:endParaRPr lang="en-NO"/>
          </a:p>
        </p:txBody>
      </p:sp>
      <p:pic>
        <p:nvPicPr>
          <p:cNvPr id="18" name="Picture 17" descr="A logo with a red white and blue stripe&#10;&#10;Description automatically generated">
            <a:extLst>
              <a:ext uri="{FF2B5EF4-FFF2-40B4-BE49-F238E27FC236}">
                <a16:creationId xmlns:a16="http://schemas.microsoft.com/office/drawing/2014/main" id="{58CE241A-EE10-E6CC-DB44-40A830A21D5E}"/>
              </a:ext>
            </a:extLst>
          </p:cNvPr>
          <p:cNvPicPr>
            <a:picLocks noChangeAspect="1"/>
          </p:cNvPicPr>
          <p:nvPr userDrawn="1"/>
        </p:nvPicPr>
        <p:blipFill>
          <a:blip r:embed="rId3"/>
          <a:stretch>
            <a:fillRect/>
          </a:stretch>
        </p:blipFill>
        <p:spPr>
          <a:xfrm>
            <a:off x="11062774" y="5740841"/>
            <a:ext cx="759407" cy="752034"/>
          </a:xfrm>
          <a:prstGeom prst="rect">
            <a:avLst/>
          </a:prstGeom>
        </p:spPr>
      </p:pic>
    </p:spTree>
    <p:extLst>
      <p:ext uri="{BB962C8B-B14F-4D97-AF65-F5344CB8AC3E}">
        <p14:creationId xmlns:p14="http://schemas.microsoft.com/office/powerpoint/2010/main" val="337996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21D4F2C-67BC-B900-FA6C-478D286D314A}"/>
              </a:ext>
            </a:extLst>
          </p:cNvPr>
          <p:cNvPicPr>
            <a:picLocks noChangeAspect="1"/>
          </p:cNvPicPr>
          <p:nvPr userDrawn="1"/>
        </p:nvPicPr>
        <p:blipFill rotWithShape="1">
          <a:blip r:embed="rId2"/>
          <a:srcRect l="1688" t="27238" r="11663" b="19130"/>
          <a:stretch/>
        </p:blipFill>
        <p:spPr>
          <a:xfrm>
            <a:off x="0" y="0"/>
            <a:ext cx="12192000" cy="6858000"/>
          </a:xfrm>
          <a:prstGeom prst="rect">
            <a:avLst/>
          </a:prstGeom>
        </p:spPr>
      </p:pic>
      <p:sp>
        <p:nvSpPr>
          <p:cNvPr id="16" name="Picture Placeholder 15">
            <a:extLst>
              <a:ext uri="{FF2B5EF4-FFF2-40B4-BE49-F238E27FC236}">
                <a16:creationId xmlns:a16="http://schemas.microsoft.com/office/drawing/2014/main" id="{0091DD46-6AC8-E0F2-03FE-7FEE07177FA3}"/>
              </a:ext>
            </a:extLst>
          </p:cNvPr>
          <p:cNvSpPr>
            <a:spLocks noGrp="1"/>
          </p:cNvSpPr>
          <p:nvPr>
            <p:ph type="pic" sz="quarter" idx="10"/>
          </p:nvPr>
        </p:nvSpPr>
        <p:spPr>
          <a:xfrm>
            <a:off x="0" y="0"/>
            <a:ext cx="12192000" cy="6858000"/>
          </a:xfrm>
        </p:spPr>
        <p:txBody>
          <a:bodyPr/>
          <a:lstStyle/>
          <a:p>
            <a:r>
              <a:rPr lang="nb-NO"/>
              <a:t>Klikk på ikonet for å legge til et bilde</a:t>
            </a:r>
            <a:endParaRPr lang="en-NO"/>
          </a:p>
        </p:txBody>
      </p:sp>
      <p:sp>
        <p:nvSpPr>
          <p:cNvPr id="17" name="Date Placeholder 4">
            <a:extLst>
              <a:ext uri="{FF2B5EF4-FFF2-40B4-BE49-F238E27FC236}">
                <a16:creationId xmlns:a16="http://schemas.microsoft.com/office/drawing/2014/main" id="{E8E085DD-E872-4FEF-1C76-C542F74658A5}"/>
              </a:ext>
            </a:extLst>
          </p:cNvPr>
          <p:cNvSpPr>
            <a:spLocks noGrp="1"/>
          </p:cNvSpPr>
          <p:nvPr>
            <p:ph type="dt" sz="half" idx="11"/>
          </p:nvPr>
        </p:nvSpPr>
        <p:spPr>
          <a:xfrm>
            <a:off x="270821" y="6257494"/>
            <a:ext cx="1256270" cy="365125"/>
          </a:xfrm>
        </p:spPr>
        <p:txBody>
          <a:bodyPr/>
          <a:lstStyle>
            <a:lvl1pPr>
              <a:defRPr>
                <a:solidFill>
                  <a:schemeClr val="bg1"/>
                </a:solidFill>
                <a:latin typeface="Lato" panose="020F0502020204030203" pitchFamily="34" charset="77"/>
              </a:defRPr>
            </a:lvl1pPr>
          </a:lstStyle>
          <a:p>
            <a:fld id="{196FE954-CF14-0146-A91D-43523FB6B5DB}" type="datetimeFigureOut">
              <a:rPr lang="en-NO" smtClean="0"/>
              <a:pPr/>
              <a:t>6/24/26</a:t>
            </a:fld>
            <a:endParaRPr lang="en-NO"/>
          </a:p>
        </p:txBody>
      </p:sp>
      <p:sp>
        <p:nvSpPr>
          <p:cNvPr id="18" name="Footer Placeholder 5">
            <a:extLst>
              <a:ext uri="{FF2B5EF4-FFF2-40B4-BE49-F238E27FC236}">
                <a16:creationId xmlns:a16="http://schemas.microsoft.com/office/drawing/2014/main" id="{9DBD98A5-7509-E289-D541-9337E2D432A6}"/>
              </a:ext>
            </a:extLst>
          </p:cNvPr>
          <p:cNvSpPr>
            <a:spLocks noGrp="1"/>
          </p:cNvSpPr>
          <p:nvPr>
            <p:ph type="ftr" sz="quarter" idx="12"/>
          </p:nvPr>
        </p:nvSpPr>
        <p:spPr>
          <a:xfrm>
            <a:off x="270821" y="365125"/>
            <a:ext cx="2265405" cy="365125"/>
          </a:xfrm>
        </p:spPr>
        <p:txBody>
          <a:bodyPr/>
          <a:lstStyle>
            <a:lvl1pPr>
              <a:defRPr>
                <a:solidFill>
                  <a:schemeClr val="bg1"/>
                </a:solidFill>
                <a:latin typeface="Lato" panose="020F0502020204030203" pitchFamily="34" charset="77"/>
              </a:defRPr>
            </a:lvl1pPr>
          </a:lstStyle>
          <a:p>
            <a:endParaRPr lang="en-NO"/>
          </a:p>
        </p:txBody>
      </p:sp>
      <p:sp>
        <p:nvSpPr>
          <p:cNvPr id="19" name="Title 1">
            <a:extLst>
              <a:ext uri="{FF2B5EF4-FFF2-40B4-BE49-F238E27FC236}">
                <a16:creationId xmlns:a16="http://schemas.microsoft.com/office/drawing/2014/main" id="{D6463A37-D2DA-C6D4-FF3D-ABD525B9C4C9}"/>
              </a:ext>
            </a:extLst>
          </p:cNvPr>
          <p:cNvSpPr>
            <a:spLocks noGrp="1"/>
          </p:cNvSpPr>
          <p:nvPr>
            <p:ph type="title"/>
          </p:nvPr>
        </p:nvSpPr>
        <p:spPr>
          <a:xfrm>
            <a:off x="8538210" y="2032701"/>
            <a:ext cx="3338691" cy="1600200"/>
          </a:xfrm>
        </p:spPr>
        <p:txBody>
          <a:bodyPr anchor="b"/>
          <a:lstStyle>
            <a:lvl1pPr>
              <a:defRPr sz="3200">
                <a:solidFill>
                  <a:schemeClr val="bg1"/>
                </a:solidFill>
              </a:defRPr>
            </a:lvl1pPr>
          </a:lstStyle>
          <a:p>
            <a:r>
              <a:rPr lang="nb-NO"/>
              <a:t>Klikk for å redigere tittelstil</a:t>
            </a:r>
            <a:endParaRPr lang="en-NO"/>
          </a:p>
        </p:txBody>
      </p:sp>
      <p:sp>
        <p:nvSpPr>
          <p:cNvPr id="20" name="Text Placeholder 3">
            <a:extLst>
              <a:ext uri="{FF2B5EF4-FFF2-40B4-BE49-F238E27FC236}">
                <a16:creationId xmlns:a16="http://schemas.microsoft.com/office/drawing/2014/main" id="{23C7ECCE-EFE6-37D6-6AA5-1C0611518BF2}"/>
              </a:ext>
            </a:extLst>
          </p:cNvPr>
          <p:cNvSpPr>
            <a:spLocks noGrp="1"/>
          </p:cNvSpPr>
          <p:nvPr>
            <p:ph type="body" sz="half" idx="2"/>
          </p:nvPr>
        </p:nvSpPr>
        <p:spPr>
          <a:xfrm>
            <a:off x="8538210" y="3723094"/>
            <a:ext cx="3338691" cy="1600200"/>
          </a:xfrm>
        </p:spPr>
        <p:txBody>
          <a:bodyPr>
            <a:normAutofit/>
          </a:bodyPr>
          <a:lstStyle>
            <a:lvl1pPr marL="0" indent="0">
              <a:lnSpc>
                <a:spcPct val="100000"/>
              </a:lnSpc>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21" name="Slide Number Placeholder 6">
            <a:extLst>
              <a:ext uri="{FF2B5EF4-FFF2-40B4-BE49-F238E27FC236}">
                <a16:creationId xmlns:a16="http://schemas.microsoft.com/office/drawing/2014/main" id="{3CD95E64-4D97-C3F1-A747-80FE4A03CDAF}"/>
              </a:ext>
            </a:extLst>
          </p:cNvPr>
          <p:cNvSpPr>
            <a:spLocks noGrp="1"/>
          </p:cNvSpPr>
          <p:nvPr>
            <p:ph type="sldNum" sz="quarter" idx="13"/>
          </p:nvPr>
        </p:nvSpPr>
        <p:spPr>
          <a:xfrm>
            <a:off x="9133701" y="365125"/>
            <a:ext cx="2743200" cy="365125"/>
          </a:xfrm>
        </p:spPr>
        <p:txBody>
          <a:bodyPr/>
          <a:lstStyle>
            <a:lvl1pPr>
              <a:defRPr>
                <a:solidFill>
                  <a:schemeClr val="bg1"/>
                </a:solidFill>
                <a:latin typeface="Lato" panose="020F0502020204030203" pitchFamily="34" charset="77"/>
              </a:defRPr>
            </a:lvl1pPr>
          </a:lstStyle>
          <a:p>
            <a:fld id="{1610A615-9A95-124A-B8AC-E293ED76CFE9}" type="slidenum">
              <a:rPr lang="en-NO" smtClean="0"/>
              <a:pPr/>
              <a:t>‹#›</a:t>
            </a:fld>
            <a:endParaRPr lang="en-NO"/>
          </a:p>
        </p:txBody>
      </p:sp>
      <p:pic>
        <p:nvPicPr>
          <p:cNvPr id="23" name="Picture 22" descr="A logo with a red white and blue stripe&#10;&#10;Description automatically generated">
            <a:extLst>
              <a:ext uri="{FF2B5EF4-FFF2-40B4-BE49-F238E27FC236}">
                <a16:creationId xmlns:a16="http://schemas.microsoft.com/office/drawing/2014/main" id="{43420402-0B8C-2EC1-41F4-8966E8847A1A}"/>
              </a:ext>
            </a:extLst>
          </p:cNvPr>
          <p:cNvPicPr>
            <a:picLocks noChangeAspect="1"/>
          </p:cNvPicPr>
          <p:nvPr userDrawn="1"/>
        </p:nvPicPr>
        <p:blipFill>
          <a:blip r:embed="rId3"/>
          <a:stretch>
            <a:fillRect/>
          </a:stretch>
        </p:blipFill>
        <p:spPr>
          <a:xfrm>
            <a:off x="11062774" y="5740841"/>
            <a:ext cx="759407" cy="752034"/>
          </a:xfrm>
          <a:prstGeom prst="rect">
            <a:avLst/>
          </a:prstGeom>
        </p:spPr>
      </p:pic>
    </p:spTree>
    <p:extLst>
      <p:ext uri="{BB962C8B-B14F-4D97-AF65-F5344CB8AC3E}">
        <p14:creationId xmlns:p14="http://schemas.microsoft.com/office/powerpoint/2010/main" val="2321259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333">
                <a:latin typeface="Roboto Light" panose="02000000000000000000" pitchFamily="2" charset="0"/>
                <a:ea typeface="Roboto Light" panose="02000000000000000000"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sz="2400">
                <a:latin typeface="Roboto Light" panose="02000000000000000000" pitchFamily="2" charset="0"/>
                <a:ea typeface="Roboto Light" panose="02000000000000000000" pitchFamily="2" charset="0"/>
              </a:defRPr>
            </a:lvl1pPr>
            <a:lvl2pPr>
              <a:defRPr sz="2133">
                <a:latin typeface="Roboto Light" panose="02000000000000000000" pitchFamily="2" charset="0"/>
                <a:ea typeface="Roboto Light" panose="02000000000000000000" pitchFamily="2" charset="0"/>
              </a:defRPr>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fld id="{B0B2B1BA-4620-4074-AE6B-9C3394646719}" type="datetime1">
              <a:rPr lang="en-US" smtClean="0"/>
              <a:t>6/24/26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99872" y="6424248"/>
            <a:ext cx="2844800" cy="365125"/>
          </a:xfrm>
        </p:spPr>
        <p:txBody>
          <a:bodyPr/>
          <a:lstStyle/>
          <a:p>
            <a:fld id="{B0ECA4A4-8CF6-4D2B-AA11-3D89712BEE2C}"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4406" y="5541235"/>
            <a:ext cx="2130061" cy="1046181"/>
          </a:xfrm>
          <a:prstGeom prst="rect">
            <a:avLst/>
          </a:prstGeom>
        </p:spPr>
      </p:pic>
    </p:spTree>
    <p:extLst>
      <p:ext uri="{BB962C8B-B14F-4D97-AF65-F5344CB8AC3E}">
        <p14:creationId xmlns:p14="http://schemas.microsoft.com/office/powerpoint/2010/main" val="1864731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page">
    <p:spTree>
      <p:nvGrpSpPr>
        <p:cNvPr id="1" name=""/>
        <p:cNvGrpSpPr/>
        <p:nvPr/>
      </p:nvGrpSpPr>
      <p:grpSpPr>
        <a:xfrm>
          <a:off x="0" y="0"/>
          <a:ext cx="0" cy="0"/>
          <a:chOff x="0" y="0"/>
          <a:chExt cx="0" cy="0"/>
        </a:xfrm>
      </p:grpSpPr>
      <p:pic>
        <p:nvPicPr>
          <p:cNvPr id="2" name="Picture 1" descr="A logo with a red white and blue stripe&#10;&#10;Description automatically generated">
            <a:extLst>
              <a:ext uri="{FF2B5EF4-FFF2-40B4-BE49-F238E27FC236}">
                <a16:creationId xmlns:a16="http://schemas.microsoft.com/office/drawing/2014/main" id="{8D3FA1ED-0C1B-9A7E-3396-BC43B2B6D1FF}"/>
              </a:ext>
            </a:extLst>
          </p:cNvPr>
          <p:cNvPicPr>
            <a:picLocks noChangeAspect="1"/>
          </p:cNvPicPr>
          <p:nvPr userDrawn="1"/>
        </p:nvPicPr>
        <p:blipFill>
          <a:blip r:embed="rId2"/>
          <a:stretch>
            <a:fillRect/>
          </a:stretch>
        </p:blipFill>
        <p:spPr>
          <a:xfrm>
            <a:off x="4774800" y="2127061"/>
            <a:ext cx="2642400" cy="2616745"/>
          </a:xfrm>
          <a:prstGeom prst="rect">
            <a:avLst/>
          </a:prstGeom>
        </p:spPr>
      </p:pic>
      <p:sp>
        <p:nvSpPr>
          <p:cNvPr id="10" name="Date Placeholder 3">
            <a:extLst>
              <a:ext uri="{FF2B5EF4-FFF2-40B4-BE49-F238E27FC236}">
                <a16:creationId xmlns:a16="http://schemas.microsoft.com/office/drawing/2014/main" id="{31B9968E-BD19-E2C3-276F-8AAFB5A10FE5}"/>
              </a:ext>
            </a:extLst>
          </p:cNvPr>
          <p:cNvSpPr>
            <a:spLocks noGrp="1"/>
          </p:cNvSpPr>
          <p:nvPr>
            <p:ph type="dt" sz="half" idx="2"/>
          </p:nvPr>
        </p:nvSpPr>
        <p:spPr>
          <a:xfrm>
            <a:off x="270821" y="6257494"/>
            <a:ext cx="1256270" cy="365125"/>
          </a:xfrm>
          <a:prstGeom prst="rect">
            <a:avLst/>
          </a:prstGeom>
        </p:spPr>
        <p:txBody>
          <a:bodyPr vert="horz" lIns="91440" tIns="45720" rIns="91440" bIns="45720" rtlCol="0" anchor="ctr"/>
          <a:lstStyle>
            <a:lvl1pPr algn="l">
              <a:defRPr sz="1200">
                <a:solidFill>
                  <a:schemeClr val="tx1"/>
                </a:solidFill>
              </a:defRPr>
            </a:lvl1pPr>
          </a:lstStyle>
          <a:p>
            <a:fld id="{196FE954-CF14-0146-A91D-43523FB6B5DB}" type="datetimeFigureOut">
              <a:rPr lang="en-NO" smtClean="0"/>
              <a:pPr/>
              <a:t>6/24/26</a:t>
            </a:fld>
            <a:endParaRPr lang="en-NO"/>
          </a:p>
        </p:txBody>
      </p:sp>
      <p:sp>
        <p:nvSpPr>
          <p:cNvPr id="11" name="Footer Placeholder 4">
            <a:extLst>
              <a:ext uri="{FF2B5EF4-FFF2-40B4-BE49-F238E27FC236}">
                <a16:creationId xmlns:a16="http://schemas.microsoft.com/office/drawing/2014/main" id="{CC689F14-9180-C25A-F547-DC078DD92CD0}"/>
              </a:ext>
            </a:extLst>
          </p:cNvPr>
          <p:cNvSpPr>
            <a:spLocks noGrp="1"/>
          </p:cNvSpPr>
          <p:nvPr>
            <p:ph type="ftr" sz="quarter" idx="3"/>
          </p:nvPr>
        </p:nvSpPr>
        <p:spPr>
          <a:xfrm>
            <a:off x="270821" y="365125"/>
            <a:ext cx="2265405" cy="365125"/>
          </a:xfrm>
          <a:prstGeom prst="rect">
            <a:avLst/>
          </a:prstGeom>
        </p:spPr>
        <p:txBody>
          <a:bodyPr vert="horz" lIns="91440" tIns="45720" rIns="91440" bIns="45720" rtlCol="0" anchor="ctr"/>
          <a:lstStyle>
            <a:lvl1pPr algn="l">
              <a:defRPr sz="1200">
                <a:solidFill>
                  <a:schemeClr val="tx1"/>
                </a:solidFill>
              </a:defRPr>
            </a:lvl1pPr>
          </a:lstStyle>
          <a:p>
            <a:endParaRPr lang="en-NO"/>
          </a:p>
        </p:txBody>
      </p:sp>
      <p:sp>
        <p:nvSpPr>
          <p:cNvPr id="12" name="Slide Number Placeholder 5">
            <a:extLst>
              <a:ext uri="{FF2B5EF4-FFF2-40B4-BE49-F238E27FC236}">
                <a16:creationId xmlns:a16="http://schemas.microsoft.com/office/drawing/2014/main" id="{A91BF0E9-7B0A-4EB2-5EFB-90DB10E4C4DE}"/>
              </a:ext>
            </a:extLst>
          </p:cNvPr>
          <p:cNvSpPr>
            <a:spLocks noGrp="1"/>
          </p:cNvSpPr>
          <p:nvPr>
            <p:ph type="sldNum" sz="quarter" idx="4"/>
          </p:nvPr>
        </p:nvSpPr>
        <p:spPr>
          <a:xfrm>
            <a:off x="9133701" y="365125"/>
            <a:ext cx="2743200" cy="365125"/>
          </a:xfrm>
          <a:prstGeom prst="rect">
            <a:avLst/>
          </a:prstGeom>
        </p:spPr>
        <p:txBody>
          <a:bodyPr vert="horz" lIns="91440" tIns="45720" rIns="91440" bIns="45720" rtlCol="0" anchor="ctr"/>
          <a:lstStyle>
            <a:lvl1pPr algn="r">
              <a:defRPr sz="1200">
                <a:solidFill>
                  <a:schemeClr val="tx1"/>
                </a:solidFill>
              </a:defRPr>
            </a:lvl1pPr>
          </a:lstStyle>
          <a:p>
            <a:fld id="{1610A615-9A95-124A-B8AC-E293ED76CFE9}" type="slidenum">
              <a:rPr lang="en-NO" smtClean="0"/>
              <a:pPr/>
              <a:t>‹#›</a:t>
            </a:fld>
            <a:endParaRPr lang="en-NO"/>
          </a:p>
        </p:txBody>
      </p:sp>
      <p:pic>
        <p:nvPicPr>
          <p:cNvPr id="5" name="Picture 4" descr="A red white and blue ribbon&#10;&#10;Description automatically generated">
            <a:extLst>
              <a:ext uri="{FF2B5EF4-FFF2-40B4-BE49-F238E27FC236}">
                <a16:creationId xmlns:a16="http://schemas.microsoft.com/office/drawing/2014/main" id="{26CFCF6A-7197-5746-8FE7-5E99DE5821BC}"/>
              </a:ext>
            </a:extLst>
          </p:cNvPr>
          <p:cNvPicPr>
            <a:picLocks noChangeAspect="1"/>
          </p:cNvPicPr>
          <p:nvPr userDrawn="1"/>
        </p:nvPicPr>
        <p:blipFill>
          <a:blip r:embed="rId3"/>
          <a:stretch>
            <a:fillRect/>
          </a:stretch>
        </p:blipFill>
        <p:spPr>
          <a:xfrm rot="18762346">
            <a:off x="6307201" y="3203169"/>
            <a:ext cx="10747655" cy="4099621"/>
          </a:xfrm>
          <a:prstGeom prst="rect">
            <a:avLst/>
          </a:prstGeom>
        </p:spPr>
      </p:pic>
    </p:spTree>
    <p:extLst>
      <p:ext uri="{BB962C8B-B14F-4D97-AF65-F5344CB8AC3E}">
        <p14:creationId xmlns:p14="http://schemas.microsoft.com/office/powerpoint/2010/main" val="4195841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pic>
        <p:nvPicPr>
          <p:cNvPr id="5" name="Picture 4" descr="A red white and blue ribbon&#10;&#10;Description automatically generated">
            <a:extLst>
              <a:ext uri="{FF2B5EF4-FFF2-40B4-BE49-F238E27FC236}">
                <a16:creationId xmlns:a16="http://schemas.microsoft.com/office/drawing/2014/main" id="{E8E3DAA4-E5E1-93A4-690D-D2DF1E327A58}"/>
              </a:ext>
            </a:extLst>
          </p:cNvPr>
          <p:cNvPicPr>
            <a:picLocks noChangeAspect="1"/>
          </p:cNvPicPr>
          <p:nvPr userDrawn="1"/>
        </p:nvPicPr>
        <p:blipFill rotWithShape="1">
          <a:blip r:embed="rId2"/>
          <a:srcRect l="9623" t="10421" r="16301" b="20400"/>
          <a:stretch/>
        </p:blipFill>
        <p:spPr>
          <a:xfrm>
            <a:off x="0" y="0"/>
            <a:ext cx="12192000" cy="6858000"/>
          </a:xfrm>
          <a:prstGeom prst="rect">
            <a:avLst/>
          </a:prstGeom>
        </p:spPr>
      </p:pic>
      <p:sp>
        <p:nvSpPr>
          <p:cNvPr id="10" name="Date Placeholder 3">
            <a:extLst>
              <a:ext uri="{FF2B5EF4-FFF2-40B4-BE49-F238E27FC236}">
                <a16:creationId xmlns:a16="http://schemas.microsoft.com/office/drawing/2014/main" id="{31B9968E-BD19-E2C3-276F-8AAFB5A10FE5}"/>
              </a:ext>
            </a:extLst>
          </p:cNvPr>
          <p:cNvSpPr>
            <a:spLocks noGrp="1"/>
          </p:cNvSpPr>
          <p:nvPr>
            <p:ph type="dt" sz="half" idx="2"/>
          </p:nvPr>
        </p:nvSpPr>
        <p:spPr>
          <a:xfrm>
            <a:off x="270821" y="6257494"/>
            <a:ext cx="1256270" cy="365125"/>
          </a:xfrm>
          <a:prstGeom prst="rect">
            <a:avLst/>
          </a:prstGeom>
        </p:spPr>
        <p:txBody>
          <a:bodyPr vert="horz" lIns="91440" tIns="45720" rIns="91440" bIns="45720" rtlCol="0" anchor="ctr"/>
          <a:lstStyle>
            <a:lvl1pPr algn="l">
              <a:defRPr sz="1200">
                <a:solidFill>
                  <a:schemeClr val="tx1"/>
                </a:solidFill>
              </a:defRPr>
            </a:lvl1pPr>
          </a:lstStyle>
          <a:p>
            <a:fld id="{196FE954-CF14-0146-A91D-43523FB6B5DB}" type="datetimeFigureOut">
              <a:rPr lang="en-NO" smtClean="0"/>
              <a:pPr/>
              <a:t>6/24/26</a:t>
            </a:fld>
            <a:endParaRPr lang="en-NO"/>
          </a:p>
        </p:txBody>
      </p:sp>
      <p:sp>
        <p:nvSpPr>
          <p:cNvPr id="11" name="Footer Placeholder 4">
            <a:extLst>
              <a:ext uri="{FF2B5EF4-FFF2-40B4-BE49-F238E27FC236}">
                <a16:creationId xmlns:a16="http://schemas.microsoft.com/office/drawing/2014/main" id="{CC689F14-9180-C25A-F547-DC078DD92CD0}"/>
              </a:ext>
            </a:extLst>
          </p:cNvPr>
          <p:cNvSpPr>
            <a:spLocks noGrp="1"/>
          </p:cNvSpPr>
          <p:nvPr>
            <p:ph type="ftr" sz="quarter" idx="3"/>
          </p:nvPr>
        </p:nvSpPr>
        <p:spPr>
          <a:xfrm>
            <a:off x="270821" y="365125"/>
            <a:ext cx="2265405" cy="365125"/>
          </a:xfrm>
          <a:prstGeom prst="rect">
            <a:avLst/>
          </a:prstGeom>
        </p:spPr>
        <p:txBody>
          <a:bodyPr vert="horz" lIns="91440" tIns="45720" rIns="91440" bIns="45720" rtlCol="0" anchor="ctr"/>
          <a:lstStyle>
            <a:lvl1pPr algn="l">
              <a:defRPr sz="1200">
                <a:solidFill>
                  <a:schemeClr val="tx1"/>
                </a:solidFill>
              </a:defRPr>
            </a:lvl1pPr>
          </a:lstStyle>
          <a:p>
            <a:endParaRPr lang="en-NO"/>
          </a:p>
        </p:txBody>
      </p:sp>
      <p:sp>
        <p:nvSpPr>
          <p:cNvPr id="12" name="Slide Number Placeholder 5">
            <a:extLst>
              <a:ext uri="{FF2B5EF4-FFF2-40B4-BE49-F238E27FC236}">
                <a16:creationId xmlns:a16="http://schemas.microsoft.com/office/drawing/2014/main" id="{A91BF0E9-7B0A-4EB2-5EFB-90DB10E4C4DE}"/>
              </a:ext>
            </a:extLst>
          </p:cNvPr>
          <p:cNvSpPr>
            <a:spLocks noGrp="1"/>
          </p:cNvSpPr>
          <p:nvPr>
            <p:ph type="sldNum" sz="quarter" idx="4"/>
          </p:nvPr>
        </p:nvSpPr>
        <p:spPr>
          <a:xfrm>
            <a:off x="9133701" y="365125"/>
            <a:ext cx="2743200" cy="365125"/>
          </a:xfrm>
          <a:prstGeom prst="rect">
            <a:avLst/>
          </a:prstGeom>
        </p:spPr>
        <p:txBody>
          <a:bodyPr vert="horz" lIns="91440" tIns="45720" rIns="91440" bIns="45720" rtlCol="0" anchor="ctr"/>
          <a:lstStyle>
            <a:lvl1pPr algn="r">
              <a:defRPr sz="1200">
                <a:solidFill>
                  <a:schemeClr val="tx1"/>
                </a:solidFill>
              </a:defRPr>
            </a:lvl1pPr>
          </a:lstStyle>
          <a:p>
            <a:fld id="{1610A615-9A95-124A-B8AC-E293ED76CFE9}" type="slidenum">
              <a:rPr lang="en-NO" smtClean="0"/>
              <a:pPr/>
              <a:t>‹#›</a:t>
            </a:fld>
            <a:endParaRPr lang="en-NO"/>
          </a:p>
        </p:txBody>
      </p:sp>
      <p:sp>
        <p:nvSpPr>
          <p:cNvPr id="6" name="Title 1">
            <a:extLst>
              <a:ext uri="{FF2B5EF4-FFF2-40B4-BE49-F238E27FC236}">
                <a16:creationId xmlns:a16="http://schemas.microsoft.com/office/drawing/2014/main" id="{7EDC7E40-38F3-F195-1378-ED47182EAA88}"/>
              </a:ext>
            </a:extLst>
          </p:cNvPr>
          <p:cNvSpPr>
            <a:spLocks noGrp="1"/>
          </p:cNvSpPr>
          <p:nvPr>
            <p:ph type="ctrTitle" hasCustomPrompt="1"/>
          </p:nvPr>
        </p:nvSpPr>
        <p:spPr>
          <a:xfrm>
            <a:off x="710513" y="1213499"/>
            <a:ext cx="3787058" cy="1738248"/>
          </a:xfrm>
        </p:spPr>
        <p:txBody>
          <a:bodyPr anchor="b">
            <a:normAutofit/>
          </a:bodyPr>
          <a:lstStyle>
            <a:lvl1pPr algn="l">
              <a:defRPr sz="4800"/>
            </a:lvl1pPr>
          </a:lstStyle>
          <a:p>
            <a:r>
              <a:rPr lang="en-GB"/>
              <a:t>Agenda </a:t>
            </a:r>
            <a:r>
              <a:rPr lang="en-GB" err="1"/>
              <a:t>tittel</a:t>
            </a:r>
            <a:endParaRPr lang="en-NO"/>
          </a:p>
        </p:txBody>
      </p:sp>
      <p:sp>
        <p:nvSpPr>
          <p:cNvPr id="7" name="Subtitle 2">
            <a:extLst>
              <a:ext uri="{FF2B5EF4-FFF2-40B4-BE49-F238E27FC236}">
                <a16:creationId xmlns:a16="http://schemas.microsoft.com/office/drawing/2014/main" id="{4AE6E2AD-D1FB-6A9C-FE93-2F4819888F08}"/>
              </a:ext>
            </a:extLst>
          </p:cNvPr>
          <p:cNvSpPr>
            <a:spLocks noGrp="1"/>
          </p:cNvSpPr>
          <p:nvPr>
            <p:ph type="subTitle" idx="1" hasCustomPrompt="1"/>
          </p:nvPr>
        </p:nvSpPr>
        <p:spPr>
          <a:xfrm>
            <a:off x="710512" y="3252871"/>
            <a:ext cx="3787059" cy="2391630"/>
          </a:xfrm>
        </p:spPr>
        <p:txBody>
          <a:bodyPr>
            <a:normAutofit/>
          </a:bodyPr>
          <a:lstStyle>
            <a:lvl1pPr marL="342900" indent="-342900" algn="l">
              <a:buFont typeface="Arial" panose="020B0604020202020204" pitchFamily="34" charset="0"/>
              <a:buChar char="•"/>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Punkt</a:t>
            </a:r>
            <a:endParaRPr lang="en-GB"/>
          </a:p>
          <a:p>
            <a:r>
              <a:rPr lang="en-GB" err="1"/>
              <a:t>Punkt</a:t>
            </a:r>
            <a:endParaRPr lang="en-GB"/>
          </a:p>
          <a:p>
            <a:r>
              <a:rPr lang="en-GB" err="1"/>
              <a:t>Punkt</a:t>
            </a:r>
            <a:endParaRPr lang="en-GB"/>
          </a:p>
          <a:p>
            <a:r>
              <a:rPr lang="en-GB" err="1"/>
              <a:t>Punkt</a:t>
            </a:r>
            <a:endParaRPr lang="en-GB"/>
          </a:p>
          <a:p>
            <a:endParaRPr lang="en-NO"/>
          </a:p>
        </p:txBody>
      </p:sp>
    </p:spTree>
    <p:extLst>
      <p:ext uri="{BB962C8B-B14F-4D97-AF65-F5344CB8AC3E}">
        <p14:creationId xmlns:p14="http://schemas.microsoft.com/office/powerpoint/2010/main" val="41135094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unkter">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31B9968E-BD19-E2C3-276F-8AAFB5A10FE5}"/>
              </a:ext>
            </a:extLst>
          </p:cNvPr>
          <p:cNvSpPr>
            <a:spLocks noGrp="1"/>
          </p:cNvSpPr>
          <p:nvPr>
            <p:ph type="dt" sz="half" idx="2"/>
          </p:nvPr>
        </p:nvSpPr>
        <p:spPr>
          <a:xfrm>
            <a:off x="270821" y="6257494"/>
            <a:ext cx="1256270" cy="365125"/>
          </a:xfrm>
          <a:prstGeom prst="rect">
            <a:avLst/>
          </a:prstGeom>
        </p:spPr>
        <p:txBody>
          <a:bodyPr vert="horz" lIns="91440" tIns="45720" rIns="91440" bIns="45720" rtlCol="0" anchor="ctr"/>
          <a:lstStyle>
            <a:lvl1pPr algn="l">
              <a:defRPr sz="1200">
                <a:solidFill>
                  <a:schemeClr val="tx1"/>
                </a:solidFill>
              </a:defRPr>
            </a:lvl1pPr>
          </a:lstStyle>
          <a:p>
            <a:fld id="{196FE954-CF14-0146-A91D-43523FB6B5DB}" type="datetimeFigureOut">
              <a:rPr lang="en-NO" smtClean="0"/>
              <a:pPr/>
              <a:t>6/24/26</a:t>
            </a:fld>
            <a:endParaRPr lang="en-NO"/>
          </a:p>
        </p:txBody>
      </p:sp>
      <p:sp>
        <p:nvSpPr>
          <p:cNvPr id="11" name="Footer Placeholder 4">
            <a:extLst>
              <a:ext uri="{FF2B5EF4-FFF2-40B4-BE49-F238E27FC236}">
                <a16:creationId xmlns:a16="http://schemas.microsoft.com/office/drawing/2014/main" id="{CC689F14-9180-C25A-F547-DC078DD92CD0}"/>
              </a:ext>
            </a:extLst>
          </p:cNvPr>
          <p:cNvSpPr>
            <a:spLocks noGrp="1"/>
          </p:cNvSpPr>
          <p:nvPr>
            <p:ph type="ftr" sz="quarter" idx="3"/>
          </p:nvPr>
        </p:nvSpPr>
        <p:spPr>
          <a:xfrm>
            <a:off x="270821" y="365125"/>
            <a:ext cx="2265405" cy="365125"/>
          </a:xfrm>
          <a:prstGeom prst="rect">
            <a:avLst/>
          </a:prstGeom>
        </p:spPr>
        <p:txBody>
          <a:bodyPr vert="horz" lIns="91440" tIns="45720" rIns="91440" bIns="45720" rtlCol="0" anchor="ctr"/>
          <a:lstStyle>
            <a:lvl1pPr algn="l">
              <a:defRPr sz="1200">
                <a:solidFill>
                  <a:schemeClr val="tx1"/>
                </a:solidFill>
              </a:defRPr>
            </a:lvl1pPr>
          </a:lstStyle>
          <a:p>
            <a:endParaRPr lang="en-NO"/>
          </a:p>
        </p:txBody>
      </p:sp>
      <p:sp>
        <p:nvSpPr>
          <p:cNvPr id="12" name="Slide Number Placeholder 5">
            <a:extLst>
              <a:ext uri="{FF2B5EF4-FFF2-40B4-BE49-F238E27FC236}">
                <a16:creationId xmlns:a16="http://schemas.microsoft.com/office/drawing/2014/main" id="{A91BF0E9-7B0A-4EB2-5EFB-90DB10E4C4DE}"/>
              </a:ext>
            </a:extLst>
          </p:cNvPr>
          <p:cNvSpPr>
            <a:spLocks noGrp="1"/>
          </p:cNvSpPr>
          <p:nvPr>
            <p:ph type="sldNum" sz="quarter" idx="4"/>
          </p:nvPr>
        </p:nvSpPr>
        <p:spPr>
          <a:xfrm>
            <a:off x="9133701" y="365125"/>
            <a:ext cx="2743200" cy="365125"/>
          </a:xfrm>
          <a:prstGeom prst="rect">
            <a:avLst/>
          </a:prstGeom>
        </p:spPr>
        <p:txBody>
          <a:bodyPr vert="horz" lIns="91440" tIns="45720" rIns="91440" bIns="45720" rtlCol="0" anchor="ctr"/>
          <a:lstStyle>
            <a:lvl1pPr algn="r">
              <a:defRPr sz="1200">
                <a:solidFill>
                  <a:schemeClr val="tx1"/>
                </a:solidFill>
              </a:defRPr>
            </a:lvl1pPr>
          </a:lstStyle>
          <a:p>
            <a:fld id="{1610A615-9A95-124A-B8AC-E293ED76CFE9}" type="slidenum">
              <a:rPr lang="en-NO" smtClean="0"/>
              <a:pPr/>
              <a:t>‹#›</a:t>
            </a:fld>
            <a:endParaRPr lang="en-NO"/>
          </a:p>
        </p:txBody>
      </p:sp>
      <p:sp>
        <p:nvSpPr>
          <p:cNvPr id="7" name="Subtitle 2">
            <a:extLst>
              <a:ext uri="{FF2B5EF4-FFF2-40B4-BE49-F238E27FC236}">
                <a16:creationId xmlns:a16="http://schemas.microsoft.com/office/drawing/2014/main" id="{4AE6E2AD-D1FB-6A9C-FE93-2F4819888F08}"/>
              </a:ext>
            </a:extLst>
          </p:cNvPr>
          <p:cNvSpPr>
            <a:spLocks noGrp="1"/>
          </p:cNvSpPr>
          <p:nvPr>
            <p:ph type="subTitle" idx="1" hasCustomPrompt="1"/>
          </p:nvPr>
        </p:nvSpPr>
        <p:spPr>
          <a:xfrm>
            <a:off x="2420224" y="1677168"/>
            <a:ext cx="7180975" cy="3812574"/>
          </a:xfrm>
        </p:spPr>
        <p:txBody>
          <a:bodyPr>
            <a:normAutofit/>
          </a:bodyPr>
          <a:lstStyle>
            <a:lvl1pPr marL="0" indent="0" algn="l">
              <a:lnSpc>
                <a:spcPct val="100000"/>
              </a:lnSpc>
              <a:spcBef>
                <a:spcPts val="0"/>
              </a:spcBef>
              <a:buFontTx/>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Punkt</a:t>
            </a:r>
            <a:endParaRPr lang="en-GB"/>
          </a:p>
          <a:p>
            <a:endParaRPr lang="en-GB"/>
          </a:p>
          <a:p>
            <a:r>
              <a:rPr lang="en-GB" err="1"/>
              <a:t>Punkt</a:t>
            </a:r>
            <a:endParaRPr lang="en-GB"/>
          </a:p>
          <a:p>
            <a:endParaRPr lang="en-GB"/>
          </a:p>
          <a:p>
            <a:r>
              <a:rPr lang="en-GB" err="1"/>
              <a:t>Punkt</a:t>
            </a:r>
            <a:endParaRPr lang="en-GB"/>
          </a:p>
          <a:p>
            <a:endParaRPr lang="en-GB"/>
          </a:p>
          <a:p>
            <a:r>
              <a:rPr lang="en-GB" err="1"/>
              <a:t>Punkt</a:t>
            </a:r>
            <a:endParaRPr lang="en-GB"/>
          </a:p>
          <a:p>
            <a:endParaRPr lang="en-GB"/>
          </a:p>
          <a:p>
            <a:r>
              <a:rPr lang="en-GB" err="1"/>
              <a:t>Punkt</a:t>
            </a:r>
            <a:endParaRPr lang="en-GB"/>
          </a:p>
          <a:p>
            <a:endParaRPr lang="en-GB"/>
          </a:p>
          <a:p>
            <a:r>
              <a:rPr lang="en-GB" err="1"/>
              <a:t>Punkt</a:t>
            </a:r>
            <a:endParaRPr lang="en-GB"/>
          </a:p>
          <a:p>
            <a:endParaRPr lang="en-GB"/>
          </a:p>
          <a:p>
            <a:r>
              <a:rPr lang="en-GB" err="1"/>
              <a:t>Punkt</a:t>
            </a:r>
            <a:endParaRPr lang="en-GB"/>
          </a:p>
          <a:p>
            <a:endParaRPr lang="en-GB"/>
          </a:p>
          <a:p>
            <a:r>
              <a:rPr lang="en-GB" err="1"/>
              <a:t>Punkt</a:t>
            </a:r>
            <a:endParaRPr lang="en-GB"/>
          </a:p>
          <a:p>
            <a:endParaRPr lang="en-GB"/>
          </a:p>
          <a:p>
            <a:pPr marL="0" marR="0" lvl="0" indent="0" algn="l" defTabSz="914400" rtl="0" eaLnBrk="1" fontAlgn="auto" latinLnBrk="0" hangingPunct="1">
              <a:lnSpc>
                <a:spcPct val="100000"/>
              </a:lnSpc>
              <a:spcBef>
                <a:spcPts val="1000"/>
              </a:spcBef>
              <a:spcAft>
                <a:spcPts val="0"/>
              </a:spcAft>
              <a:buClrTx/>
              <a:buSzTx/>
              <a:buFontTx/>
              <a:buNone/>
              <a:tabLst/>
              <a:defRPr/>
            </a:pPr>
            <a:endParaRPr lang="en-GB"/>
          </a:p>
          <a:p>
            <a:pPr marL="0" marR="0" lvl="0" indent="0" algn="l" defTabSz="914400" rtl="0" eaLnBrk="1" fontAlgn="auto" latinLnBrk="0" hangingPunct="1">
              <a:lnSpc>
                <a:spcPct val="100000"/>
              </a:lnSpc>
              <a:spcBef>
                <a:spcPts val="1000"/>
              </a:spcBef>
              <a:spcAft>
                <a:spcPts val="0"/>
              </a:spcAft>
              <a:buClrTx/>
              <a:buSzTx/>
              <a:buFontTx/>
              <a:buNone/>
              <a:tabLst/>
              <a:defRPr/>
            </a:pPr>
            <a:endParaRPr lang="en-GB"/>
          </a:p>
          <a:p>
            <a:pPr marL="0" marR="0" lvl="0" indent="0" algn="l" defTabSz="914400" rtl="0" eaLnBrk="1" fontAlgn="auto" latinLnBrk="0" hangingPunct="1">
              <a:lnSpc>
                <a:spcPct val="100000"/>
              </a:lnSpc>
              <a:spcBef>
                <a:spcPts val="1000"/>
              </a:spcBef>
              <a:spcAft>
                <a:spcPts val="0"/>
              </a:spcAft>
              <a:buClrTx/>
              <a:buSzTx/>
              <a:buFontTx/>
              <a:buNone/>
              <a:tabLst/>
              <a:defRPr/>
            </a:pPr>
            <a:endParaRPr lang="en-GB"/>
          </a:p>
        </p:txBody>
      </p:sp>
      <p:cxnSp>
        <p:nvCxnSpPr>
          <p:cNvPr id="23" name="Straight Connector 22">
            <a:extLst>
              <a:ext uri="{FF2B5EF4-FFF2-40B4-BE49-F238E27FC236}">
                <a16:creationId xmlns:a16="http://schemas.microsoft.com/office/drawing/2014/main" id="{A0E251D1-B822-07EB-C3A1-9FFF99CCF32F}"/>
              </a:ext>
            </a:extLst>
          </p:cNvPr>
          <p:cNvCxnSpPr/>
          <p:nvPr userDrawn="1"/>
        </p:nvCxnSpPr>
        <p:spPr>
          <a:xfrm>
            <a:off x="2536226" y="2098509"/>
            <a:ext cx="706497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AE1D7080-DA58-572D-29FD-172792099CAB}"/>
              </a:ext>
            </a:extLst>
          </p:cNvPr>
          <p:cNvCxnSpPr/>
          <p:nvPr userDrawn="1"/>
        </p:nvCxnSpPr>
        <p:spPr>
          <a:xfrm>
            <a:off x="2536226" y="2585310"/>
            <a:ext cx="706497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9287EA9A-5B6D-D541-AC18-29F60C5E5B7C}"/>
              </a:ext>
            </a:extLst>
          </p:cNvPr>
          <p:cNvCxnSpPr/>
          <p:nvPr userDrawn="1"/>
        </p:nvCxnSpPr>
        <p:spPr>
          <a:xfrm>
            <a:off x="2536226" y="3072111"/>
            <a:ext cx="706497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280F2AB-57A0-0B69-7D9E-0F375AFB67C8}"/>
              </a:ext>
            </a:extLst>
          </p:cNvPr>
          <p:cNvCxnSpPr/>
          <p:nvPr userDrawn="1"/>
        </p:nvCxnSpPr>
        <p:spPr>
          <a:xfrm>
            <a:off x="2536226" y="3558912"/>
            <a:ext cx="706497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19FCE2D-E68A-14E3-A4D5-A5B95E719110}"/>
              </a:ext>
            </a:extLst>
          </p:cNvPr>
          <p:cNvCxnSpPr/>
          <p:nvPr userDrawn="1"/>
        </p:nvCxnSpPr>
        <p:spPr>
          <a:xfrm>
            <a:off x="2536226" y="4045713"/>
            <a:ext cx="706497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2360B39-14B0-3D64-12DB-12469AC08433}"/>
              </a:ext>
            </a:extLst>
          </p:cNvPr>
          <p:cNvCxnSpPr/>
          <p:nvPr userDrawn="1"/>
        </p:nvCxnSpPr>
        <p:spPr>
          <a:xfrm>
            <a:off x="2536226" y="4532514"/>
            <a:ext cx="706497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65596CD0-DE2D-FB01-5188-C54A342C196E}"/>
              </a:ext>
            </a:extLst>
          </p:cNvPr>
          <p:cNvCxnSpPr/>
          <p:nvPr userDrawn="1"/>
        </p:nvCxnSpPr>
        <p:spPr>
          <a:xfrm>
            <a:off x="2536226" y="5019318"/>
            <a:ext cx="706497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9515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descr="A red white and blue ribbon&#10;&#10;Description automatically generated">
            <a:extLst>
              <a:ext uri="{FF2B5EF4-FFF2-40B4-BE49-F238E27FC236}">
                <a16:creationId xmlns:a16="http://schemas.microsoft.com/office/drawing/2014/main" id="{1D0FAE97-A096-0E26-03A8-7100A4C0C7B9}"/>
              </a:ext>
            </a:extLst>
          </p:cNvPr>
          <p:cNvPicPr>
            <a:picLocks noChangeAspect="1"/>
          </p:cNvPicPr>
          <p:nvPr userDrawn="1"/>
        </p:nvPicPr>
        <p:blipFill>
          <a:blip r:embed="rId2"/>
          <a:stretch>
            <a:fillRect/>
          </a:stretch>
        </p:blipFill>
        <p:spPr>
          <a:xfrm rot="20937309">
            <a:off x="-2434112" y="527647"/>
            <a:ext cx="20759942" cy="7256965"/>
          </a:xfrm>
          <a:prstGeom prst="rect">
            <a:avLst/>
          </a:prstGeom>
        </p:spPr>
      </p:pic>
      <p:sp>
        <p:nvSpPr>
          <p:cNvPr id="2" name="Title 1">
            <a:extLst>
              <a:ext uri="{FF2B5EF4-FFF2-40B4-BE49-F238E27FC236}">
                <a16:creationId xmlns:a16="http://schemas.microsoft.com/office/drawing/2014/main" id="{D3470EE5-F7AE-0F8F-6004-89A880A9DBF0}"/>
              </a:ext>
            </a:extLst>
          </p:cNvPr>
          <p:cNvSpPr>
            <a:spLocks noGrp="1"/>
          </p:cNvSpPr>
          <p:nvPr>
            <p:ph type="ctrTitle" hasCustomPrompt="1"/>
          </p:nvPr>
        </p:nvSpPr>
        <p:spPr>
          <a:xfrm>
            <a:off x="710512" y="1213499"/>
            <a:ext cx="5385487" cy="1738248"/>
          </a:xfrm>
        </p:spPr>
        <p:txBody>
          <a:bodyPr anchor="b">
            <a:normAutofit/>
          </a:bodyPr>
          <a:lstStyle>
            <a:lvl1pPr algn="l">
              <a:defRPr sz="4800"/>
            </a:lvl1pPr>
          </a:lstStyle>
          <a:p>
            <a:r>
              <a:rPr lang="en-GB"/>
              <a:t>Click to edit </a:t>
            </a:r>
            <a:br>
              <a:rPr lang="en-GB"/>
            </a:br>
            <a:r>
              <a:rPr lang="en-GB"/>
              <a:t>Master title style</a:t>
            </a:r>
            <a:endParaRPr lang="en-NO"/>
          </a:p>
        </p:txBody>
      </p:sp>
      <p:sp>
        <p:nvSpPr>
          <p:cNvPr id="3" name="Subtitle 2">
            <a:extLst>
              <a:ext uri="{FF2B5EF4-FFF2-40B4-BE49-F238E27FC236}">
                <a16:creationId xmlns:a16="http://schemas.microsoft.com/office/drawing/2014/main" id="{E338F380-2B2C-8D29-4048-83913EF1DFDD}"/>
              </a:ext>
            </a:extLst>
          </p:cNvPr>
          <p:cNvSpPr>
            <a:spLocks noGrp="1"/>
          </p:cNvSpPr>
          <p:nvPr>
            <p:ph type="subTitle" idx="1"/>
          </p:nvPr>
        </p:nvSpPr>
        <p:spPr>
          <a:xfrm>
            <a:off x="710513" y="3252871"/>
            <a:ext cx="2513950" cy="1062456"/>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O"/>
          </a:p>
        </p:txBody>
      </p:sp>
      <p:sp>
        <p:nvSpPr>
          <p:cNvPr id="10" name="Date Placeholder 3">
            <a:extLst>
              <a:ext uri="{FF2B5EF4-FFF2-40B4-BE49-F238E27FC236}">
                <a16:creationId xmlns:a16="http://schemas.microsoft.com/office/drawing/2014/main" id="{31B9968E-BD19-E2C3-276F-8AAFB5A10FE5}"/>
              </a:ext>
            </a:extLst>
          </p:cNvPr>
          <p:cNvSpPr>
            <a:spLocks noGrp="1"/>
          </p:cNvSpPr>
          <p:nvPr>
            <p:ph type="dt" sz="half" idx="2"/>
          </p:nvPr>
        </p:nvSpPr>
        <p:spPr>
          <a:xfrm>
            <a:off x="270821" y="6257494"/>
            <a:ext cx="1256270" cy="365125"/>
          </a:xfrm>
          <a:prstGeom prst="rect">
            <a:avLst/>
          </a:prstGeom>
        </p:spPr>
        <p:txBody>
          <a:bodyPr vert="horz" lIns="91440" tIns="45720" rIns="91440" bIns="45720" rtlCol="0" anchor="ctr"/>
          <a:lstStyle>
            <a:lvl1pPr algn="l">
              <a:defRPr sz="1200">
                <a:solidFill>
                  <a:schemeClr val="tx1"/>
                </a:solidFill>
              </a:defRPr>
            </a:lvl1pPr>
          </a:lstStyle>
          <a:p>
            <a:fld id="{196FE954-CF14-0146-A91D-43523FB6B5DB}" type="datetimeFigureOut">
              <a:rPr lang="en-NO" smtClean="0"/>
              <a:pPr/>
              <a:t>6/24/26</a:t>
            </a:fld>
            <a:endParaRPr lang="en-NO"/>
          </a:p>
        </p:txBody>
      </p:sp>
      <p:sp>
        <p:nvSpPr>
          <p:cNvPr id="11" name="Footer Placeholder 4">
            <a:extLst>
              <a:ext uri="{FF2B5EF4-FFF2-40B4-BE49-F238E27FC236}">
                <a16:creationId xmlns:a16="http://schemas.microsoft.com/office/drawing/2014/main" id="{CC689F14-9180-C25A-F547-DC078DD92CD0}"/>
              </a:ext>
            </a:extLst>
          </p:cNvPr>
          <p:cNvSpPr>
            <a:spLocks noGrp="1"/>
          </p:cNvSpPr>
          <p:nvPr>
            <p:ph type="ftr" sz="quarter" idx="3"/>
          </p:nvPr>
        </p:nvSpPr>
        <p:spPr>
          <a:xfrm>
            <a:off x="270821" y="365125"/>
            <a:ext cx="2265405" cy="365125"/>
          </a:xfrm>
          <a:prstGeom prst="rect">
            <a:avLst/>
          </a:prstGeom>
        </p:spPr>
        <p:txBody>
          <a:bodyPr vert="horz" lIns="91440" tIns="45720" rIns="91440" bIns="45720" rtlCol="0" anchor="ctr"/>
          <a:lstStyle>
            <a:lvl1pPr algn="l">
              <a:defRPr sz="1200">
                <a:solidFill>
                  <a:schemeClr val="tx1"/>
                </a:solidFill>
              </a:defRPr>
            </a:lvl1pPr>
          </a:lstStyle>
          <a:p>
            <a:endParaRPr lang="en-NO"/>
          </a:p>
        </p:txBody>
      </p:sp>
      <p:sp>
        <p:nvSpPr>
          <p:cNvPr id="12" name="Slide Number Placeholder 5">
            <a:extLst>
              <a:ext uri="{FF2B5EF4-FFF2-40B4-BE49-F238E27FC236}">
                <a16:creationId xmlns:a16="http://schemas.microsoft.com/office/drawing/2014/main" id="{A91BF0E9-7B0A-4EB2-5EFB-90DB10E4C4DE}"/>
              </a:ext>
            </a:extLst>
          </p:cNvPr>
          <p:cNvSpPr>
            <a:spLocks noGrp="1"/>
          </p:cNvSpPr>
          <p:nvPr>
            <p:ph type="sldNum" sz="quarter" idx="4"/>
          </p:nvPr>
        </p:nvSpPr>
        <p:spPr>
          <a:xfrm>
            <a:off x="9133701" y="365125"/>
            <a:ext cx="2743200" cy="365125"/>
          </a:xfrm>
          <a:prstGeom prst="rect">
            <a:avLst/>
          </a:prstGeom>
        </p:spPr>
        <p:txBody>
          <a:bodyPr vert="horz" lIns="91440" tIns="45720" rIns="91440" bIns="45720" rtlCol="0" anchor="ctr"/>
          <a:lstStyle>
            <a:lvl1pPr algn="r">
              <a:defRPr sz="1200">
                <a:solidFill>
                  <a:schemeClr val="tx1"/>
                </a:solidFill>
              </a:defRPr>
            </a:lvl1pPr>
          </a:lstStyle>
          <a:p>
            <a:fld id="{1610A615-9A95-124A-B8AC-E293ED76CFE9}" type="slidenum">
              <a:rPr lang="en-NO" smtClean="0"/>
              <a:pPr/>
              <a:t>‹#›</a:t>
            </a:fld>
            <a:endParaRPr lang="en-NO"/>
          </a:p>
        </p:txBody>
      </p:sp>
    </p:spTree>
    <p:extLst>
      <p:ext uri="{BB962C8B-B14F-4D97-AF65-F5344CB8AC3E}">
        <p14:creationId xmlns:p14="http://schemas.microsoft.com/office/powerpoint/2010/main" val="3775954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EF0B8-EC92-8AB1-BE35-DA545DBDA30A}"/>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B1E53222-3F76-FB03-7FAE-1946AED6B0AF}"/>
              </a:ext>
            </a:extLst>
          </p:cNvPr>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Footer Placeholder 4">
            <a:extLst>
              <a:ext uri="{FF2B5EF4-FFF2-40B4-BE49-F238E27FC236}">
                <a16:creationId xmlns:a16="http://schemas.microsoft.com/office/drawing/2014/main" id="{E2BE73D3-B602-9069-4D47-D611B0E694C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890D8DFF-CB1B-2393-C970-B0B4B0F988B3}"/>
              </a:ext>
            </a:extLst>
          </p:cNvPr>
          <p:cNvSpPr>
            <a:spLocks noGrp="1"/>
          </p:cNvSpPr>
          <p:nvPr>
            <p:ph type="sldNum" sz="quarter" idx="12"/>
          </p:nvPr>
        </p:nvSpPr>
        <p:spPr/>
        <p:txBody>
          <a:bodyPr/>
          <a:lstStyle/>
          <a:p>
            <a:fld id="{1610A615-9A95-124A-B8AC-E293ED76CFE9}" type="slidenum">
              <a:rPr lang="en-NO" smtClean="0"/>
              <a:t>‹#›</a:t>
            </a:fld>
            <a:endParaRPr lang="en-NO"/>
          </a:p>
        </p:txBody>
      </p:sp>
      <p:pic>
        <p:nvPicPr>
          <p:cNvPr id="8" name="Picture 7" descr="A red white and blue striped logo&#10;&#10;Description automatically generated">
            <a:extLst>
              <a:ext uri="{FF2B5EF4-FFF2-40B4-BE49-F238E27FC236}">
                <a16:creationId xmlns:a16="http://schemas.microsoft.com/office/drawing/2014/main" id="{877B15D5-0D7D-D7C9-6C46-41E4407ED030}"/>
              </a:ext>
            </a:extLst>
          </p:cNvPr>
          <p:cNvPicPr>
            <a:picLocks noChangeAspect="1"/>
          </p:cNvPicPr>
          <p:nvPr userDrawn="1"/>
        </p:nvPicPr>
        <p:blipFill>
          <a:blip r:embed="rId2"/>
          <a:stretch>
            <a:fillRect/>
          </a:stretch>
        </p:blipFill>
        <p:spPr>
          <a:xfrm rot="12019704">
            <a:off x="-478557" y="5552132"/>
            <a:ext cx="2633513" cy="2611735"/>
          </a:xfrm>
          <a:prstGeom prst="rect">
            <a:avLst/>
          </a:prstGeom>
        </p:spPr>
      </p:pic>
    </p:spTree>
    <p:extLst>
      <p:ext uri="{BB962C8B-B14F-4D97-AF65-F5344CB8AC3E}">
        <p14:creationId xmlns:p14="http://schemas.microsoft.com/office/powerpoint/2010/main" val="3073051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unkter">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31B9968E-BD19-E2C3-276F-8AAFB5A10FE5}"/>
              </a:ext>
            </a:extLst>
          </p:cNvPr>
          <p:cNvSpPr>
            <a:spLocks noGrp="1"/>
          </p:cNvSpPr>
          <p:nvPr>
            <p:ph type="dt" sz="half" idx="2"/>
          </p:nvPr>
        </p:nvSpPr>
        <p:spPr>
          <a:xfrm>
            <a:off x="270821" y="6257494"/>
            <a:ext cx="1256270" cy="365125"/>
          </a:xfrm>
          <a:prstGeom prst="rect">
            <a:avLst/>
          </a:prstGeom>
        </p:spPr>
        <p:txBody>
          <a:bodyPr vert="horz" lIns="91440" tIns="45720" rIns="91440" bIns="45720" rtlCol="0" anchor="ctr"/>
          <a:lstStyle>
            <a:lvl1pPr algn="l">
              <a:defRPr sz="1200">
                <a:solidFill>
                  <a:schemeClr val="tx1"/>
                </a:solidFill>
              </a:defRPr>
            </a:lvl1pPr>
          </a:lstStyle>
          <a:p>
            <a:fld id="{196FE954-CF14-0146-A91D-43523FB6B5DB}" type="datetimeFigureOut">
              <a:rPr lang="en-NO" smtClean="0"/>
              <a:pPr/>
              <a:t>6/24/26</a:t>
            </a:fld>
            <a:endParaRPr lang="en-NO"/>
          </a:p>
        </p:txBody>
      </p:sp>
      <p:sp>
        <p:nvSpPr>
          <p:cNvPr id="11" name="Footer Placeholder 4">
            <a:extLst>
              <a:ext uri="{FF2B5EF4-FFF2-40B4-BE49-F238E27FC236}">
                <a16:creationId xmlns:a16="http://schemas.microsoft.com/office/drawing/2014/main" id="{CC689F14-9180-C25A-F547-DC078DD92CD0}"/>
              </a:ext>
            </a:extLst>
          </p:cNvPr>
          <p:cNvSpPr>
            <a:spLocks noGrp="1"/>
          </p:cNvSpPr>
          <p:nvPr>
            <p:ph type="ftr" sz="quarter" idx="3"/>
          </p:nvPr>
        </p:nvSpPr>
        <p:spPr>
          <a:xfrm>
            <a:off x="270821" y="365125"/>
            <a:ext cx="2265405" cy="365125"/>
          </a:xfrm>
          <a:prstGeom prst="rect">
            <a:avLst/>
          </a:prstGeom>
        </p:spPr>
        <p:txBody>
          <a:bodyPr vert="horz" lIns="91440" tIns="45720" rIns="91440" bIns="45720" rtlCol="0" anchor="ctr"/>
          <a:lstStyle>
            <a:lvl1pPr algn="l">
              <a:defRPr sz="1200">
                <a:solidFill>
                  <a:schemeClr val="tx1"/>
                </a:solidFill>
              </a:defRPr>
            </a:lvl1pPr>
          </a:lstStyle>
          <a:p>
            <a:endParaRPr lang="en-NO"/>
          </a:p>
        </p:txBody>
      </p:sp>
      <p:sp>
        <p:nvSpPr>
          <p:cNvPr id="12" name="Slide Number Placeholder 5">
            <a:extLst>
              <a:ext uri="{FF2B5EF4-FFF2-40B4-BE49-F238E27FC236}">
                <a16:creationId xmlns:a16="http://schemas.microsoft.com/office/drawing/2014/main" id="{A91BF0E9-7B0A-4EB2-5EFB-90DB10E4C4DE}"/>
              </a:ext>
            </a:extLst>
          </p:cNvPr>
          <p:cNvSpPr>
            <a:spLocks noGrp="1"/>
          </p:cNvSpPr>
          <p:nvPr>
            <p:ph type="sldNum" sz="quarter" idx="4"/>
          </p:nvPr>
        </p:nvSpPr>
        <p:spPr>
          <a:xfrm>
            <a:off x="9133701" y="365125"/>
            <a:ext cx="2743200" cy="365125"/>
          </a:xfrm>
          <a:prstGeom prst="rect">
            <a:avLst/>
          </a:prstGeom>
        </p:spPr>
        <p:txBody>
          <a:bodyPr vert="horz" lIns="91440" tIns="45720" rIns="91440" bIns="45720" rtlCol="0" anchor="ctr"/>
          <a:lstStyle>
            <a:lvl1pPr algn="r">
              <a:defRPr sz="1200">
                <a:solidFill>
                  <a:schemeClr val="tx1"/>
                </a:solidFill>
              </a:defRPr>
            </a:lvl1pPr>
          </a:lstStyle>
          <a:p>
            <a:fld id="{1610A615-9A95-124A-B8AC-E293ED76CFE9}" type="slidenum">
              <a:rPr lang="en-NO" smtClean="0"/>
              <a:pPr/>
              <a:t>‹#›</a:t>
            </a:fld>
            <a:endParaRPr lang="en-NO"/>
          </a:p>
        </p:txBody>
      </p:sp>
      <p:sp>
        <p:nvSpPr>
          <p:cNvPr id="7" name="Subtitle 2">
            <a:extLst>
              <a:ext uri="{FF2B5EF4-FFF2-40B4-BE49-F238E27FC236}">
                <a16:creationId xmlns:a16="http://schemas.microsoft.com/office/drawing/2014/main" id="{4AE6E2AD-D1FB-6A9C-FE93-2F4819888F08}"/>
              </a:ext>
            </a:extLst>
          </p:cNvPr>
          <p:cNvSpPr>
            <a:spLocks noGrp="1"/>
          </p:cNvSpPr>
          <p:nvPr>
            <p:ph type="subTitle" idx="1" hasCustomPrompt="1"/>
          </p:nvPr>
        </p:nvSpPr>
        <p:spPr>
          <a:xfrm>
            <a:off x="2420224" y="1677168"/>
            <a:ext cx="7180975" cy="3812574"/>
          </a:xfrm>
        </p:spPr>
        <p:txBody>
          <a:bodyPr>
            <a:normAutofit/>
          </a:bodyPr>
          <a:lstStyle>
            <a:lvl1pPr marL="0" indent="0" algn="l">
              <a:lnSpc>
                <a:spcPct val="100000"/>
              </a:lnSpc>
              <a:spcBef>
                <a:spcPts val="0"/>
              </a:spcBef>
              <a:buFontTx/>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Punkt</a:t>
            </a:r>
            <a:endParaRPr lang="en-GB"/>
          </a:p>
          <a:p>
            <a:endParaRPr lang="en-GB"/>
          </a:p>
          <a:p>
            <a:r>
              <a:rPr lang="en-GB" err="1"/>
              <a:t>Punkt</a:t>
            </a:r>
            <a:endParaRPr lang="en-GB"/>
          </a:p>
          <a:p>
            <a:endParaRPr lang="en-GB"/>
          </a:p>
          <a:p>
            <a:r>
              <a:rPr lang="en-GB" err="1"/>
              <a:t>Punkt</a:t>
            </a:r>
            <a:endParaRPr lang="en-GB"/>
          </a:p>
          <a:p>
            <a:endParaRPr lang="en-GB"/>
          </a:p>
          <a:p>
            <a:r>
              <a:rPr lang="en-GB" err="1"/>
              <a:t>Punkt</a:t>
            </a:r>
            <a:endParaRPr lang="en-GB"/>
          </a:p>
          <a:p>
            <a:endParaRPr lang="en-GB"/>
          </a:p>
          <a:p>
            <a:r>
              <a:rPr lang="en-GB" err="1"/>
              <a:t>Punkt</a:t>
            </a:r>
            <a:endParaRPr lang="en-GB"/>
          </a:p>
          <a:p>
            <a:endParaRPr lang="en-GB"/>
          </a:p>
          <a:p>
            <a:r>
              <a:rPr lang="en-GB" err="1"/>
              <a:t>Punkt</a:t>
            </a:r>
            <a:endParaRPr lang="en-GB"/>
          </a:p>
          <a:p>
            <a:endParaRPr lang="en-GB"/>
          </a:p>
          <a:p>
            <a:r>
              <a:rPr lang="en-GB" err="1"/>
              <a:t>Punkt</a:t>
            </a:r>
            <a:endParaRPr lang="en-GB"/>
          </a:p>
          <a:p>
            <a:endParaRPr lang="en-GB"/>
          </a:p>
          <a:p>
            <a:r>
              <a:rPr lang="en-GB" err="1"/>
              <a:t>Punkt</a:t>
            </a:r>
            <a:endParaRPr lang="en-GB"/>
          </a:p>
          <a:p>
            <a:endParaRPr lang="en-GB"/>
          </a:p>
          <a:p>
            <a:pPr marL="0" marR="0" lvl="0" indent="0" algn="l" defTabSz="914400" rtl="0" eaLnBrk="1" fontAlgn="auto" latinLnBrk="0" hangingPunct="1">
              <a:lnSpc>
                <a:spcPct val="100000"/>
              </a:lnSpc>
              <a:spcBef>
                <a:spcPts val="1000"/>
              </a:spcBef>
              <a:spcAft>
                <a:spcPts val="0"/>
              </a:spcAft>
              <a:buClrTx/>
              <a:buSzTx/>
              <a:buFontTx/>
              <a:buNone/>
              <a:tabLst/>
              <a:defRPr/>
            </a:pPr>
            <a:endParaRPr lang="en-GB"/>
          </a:p>
          <a:p>
            <a:pPr marL="0" marR="0" lvl="0" indent="0" algn="l" defTabSz="914400" rtl="0" eaLnBrk="1" fontAlgn="auto" latinLnBrk="0" hangingPunct="1">
              <a:lnSpc>
                <a:spcPct val="100000"/>
              </a:lnSpc>
              <a:spcBef>
                <a:spcPts val="1000"/>
              </a:spcBef>
              <a:spcAft>
                <a:spcPts val="0"/>
              </a:spcAft>
              <a:buClrTx/>
              <a:buSzTx/>
              <a:buFontTx/>
              <a:buNone/>
              <a:tabLst/>
              <a:defRPr/>
            </a:pPr>
            <a:endParaRPr lang="en-GB"/>
          </a:p>
          <a:p>
            <a:pPr marL="0" marR="0" lvl="0" indent="0" algn="l" defTabSz="914400" rtl="0" eaLnBrk="1" fontAlgn="auto" latinLnBrk="0" hangingPunct="1">
              <a:lnSpc>
                <a:spcPct val="100000"/>
              </a:lnSpc>
              <a:spcBef>
                <a:spcPts val="1000"/>
              </a:spcBef>
              <a:spcAft>
                <a:spcPts val="0"/>
              </a:spcAft>
              <a:buClrTx/>
              <a:buSzTx/>
              <a:buFontTx/>
              <a:buNone/>
              <a:tabLst/>
              <a:defRPr/>
            </a:pPr>
            <a:endParaRPr lang="en-GB"/>
          </a:p>
        </p:txBody>
      </p:sp>
      <p:cxnSp>
        <p:nvCxnSpPr>
          <p:cNvPr id="23" name="Straight Connector 22">
            <a:extLst>
              <a:ext uri="{FF2B5EF4-FFF2-40B4-BE49-F238E27FC236}">
                <a16:creationId xmlns:a16="http://schemas.microsoft.com/office/drawing/2014/main" id="{A0E251D1-B822-07EB-C3A1-9FFF99CCF32F}"/>
              </a:ext>
            </a:extLst>
          </p:cNvPr>
          <p:cNvCxnSpPr/>
          <p:nvPr userDrawn="1"/>
        </p:nvCxnSpPr>
        <p:spPr>
          <a:xfrm>
            <a:off x="2536226" y="2098509"/>
            <a:ext cx="706497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AE1D7080-DA58-572D-29FD-172792099CAB}"/>
              </a:ext>
            </a:extLst>
          </p:cNvPr>
          <p:cNvCxnSpPr/>
          <p:nvPr userDrawn="1"/>
        </p:nvCxnSpPr>
        <p:spPr>
          <a:xfrm>
            <a:off x="2536226" y="2585310"/>
            <a:ext cx="706497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9287EA9A-5B6D-D541-AC18-29F60C5E5B7C}"/>
              </a:ext>
            </a:extLst>
          </p:cNvPr>
          <p:cNvCxnSpPr/>
          <p:nvPr userDrawn="1"/>
        </p:nvCxnSpPr>
        <p:spPr>
          <a:xfrm>
            <a:off x="2536226" y="3072111"/>
            <a:ext cx="706497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280F2AB-57A0-0B69-7D9E-0F375AFB67C8}"/>
              </a:ext>
            </a:extLst>
          </p:cNvPr>
          <p:cNvCxnSpPr/>
          <p:nvPr userDrawn="1"/>
        </p:nvCxnSpPr>
        <p:spPr>
          <a:xfrm>
            <a:off x="2536226" y="3558912"/>
            <a:ext cx="706497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19FCE2D-E68A-14E3-A4D5-A5B95E719110}"/>
              </a:ext>
            </a:extLst>
          </p:cNvPr>
          <p:cNvCxnSpPr/>
          <p:nvPr userDrawn="1"/>
        </p:nvCxnSpPr>
        <p:spPr>
          <a:xfrm>
            <a:off x="2536226" y="4045713"/>
            <a:ext cx="706497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2360B39-14B0-3D64-12DB-12469AC08433}"/>
              </a:ext>
            </a:extLst>
          </p:cNvPr>
          <p:cNvCxnSpPr/>
          <p:nvPr userDrawn="1"/>
        </p:nvCxnSpPr>
        <p:spPr>
          <a:xfrm>
            <a:off x="2536226" y="4532514"/>
            <a:ext cx="706497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65596CD0-DE2D-FB01-5188-C54A342C196E}"/>
              </a:ext>
            </a:extLst>
          </p:cNvPr>
          <p:cNvCxnSpPr/>
          <p:nvPr userDrawn="1"/>
        </p:nvCxnSpPr>
        <p:spPr>
          <a:xfrm>
            <a:off x="2536226" y="5019318"/>
            <a:ext cx="706497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08022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ansat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2BE73D3-B602-9069-4D47-D611B0E694C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890D8DFF-CB1B-2393-C970-B0B4B0F988B3}"/>
              </a:ext>
            </a:extLst>
          </p:cNvPr>
          <p:cNvSpPr>
            <a:spLocks noGrp="1"/>
          </p:cNvSpPr>
          <p:nvPr>
            <p:ph type="sldNum" sz="quarter" idx="12"/>
          </p:nvPr>
        </p:nvSpPr>
        <p:spPr/>
        <p:txBody>
          <a:bodyPr/>
          <a:lstStyle/>
          <a:p>
            <a:fld id="{1610A615-9A95-124A-B8AC-E293ED76CFE9}" type="slidenum">
              <a:rPr lang="en-NO" smtClean="0"/>
              <a:t>‹#›</a:t>
            </a:fld>
            <a:endParaRPr lang="en-NO"/>
          </a:p>
        </p:txBody>
      </p:sp>
      <p:pic>
        <p:nvPicPr>
          <p:cNvPr id="8" name="Picture 7" descr="A red white and blue striped logo&#10;&#10;Description automatically generated">
            <a:extLst>
              <a:ext uri="{FF2B5EF4-FFF2-40B4-BE49-F238E27FC236}">
                <a16:creationId xmlns:a16="http://schemas.microsoft.com/office/drawing/2014/main" id="{877B15D5-0D7D-D7C9-6C46-41E4407ED030}"/>
              </a:ext>
            </a:extLst>
          </p:cNvPr>
          <p:cNvPicPr>
            <a:picLocks noChangeAspect="1"/>
          </p:cNvPicPr>
          <p:nvPr userDrawn="1"/>
        </p:nvPicPr>
        <p:blipFill>
          <a:blip r:embed="rId2"/>
          <a:stretch>
            <a:fillRect/>
          </a:stretch>
        </p:blipFill>
        <p:spPr>
          <a:xfrm rot="12019704">
            <a:off x="-478557" y="5552132"/>
            <a:ext cx="2633513" cy="2611735"/>
          </a:xfrm>
          <a:prstGeom prst="rect">
            <a:avLst/>
          </a:prstGeom>
        </p:spPr>
      </p:pic>
      <p:sp>
        <p:nvSpPr>
          <p:cNvPr id="45" name="Picture Placeholder 6">
            <a:extLst>
              <a:ext uri="{FF2B5EF4-FFF2-40B4-BE49-F238E27FC236}">
                <a16:creationId xmlns:a16="http://schemas.microsoft.com/office/drawing/2014/main" id="{5E5DD372-06B5-3271-3B15-7FE12E440BFE}"/>
              </a:ext>
            </a:extLst>
          </p:cNvPr>
          <p:cNvSpPr>
            <a:spLocks noGrp="1"/>
          </p:cNvSpPr>
          <p:nvPr>
            <p:ph type="pic" sz="quarter" idx="13"/>
          </p:nvPr>
        </p:nvSpPr>
        <p:spPr>
          <a:xfrm>
            <a:off x="669123" y="2081195"/>
            <a:ext cx="1712913" cy="2062162"/>
          </a:xfrm>
        </p:spPr>
        <p:txBody>
          <a:bodyPr/>
          <a:lstStyle/>
          <a:p>
            <a:endParaRPr lang="en-NO"/>
          </a:p>
        </p:txBody>
      </p:sp>
      <p:sp>
        <p:nvSpPr>
          <p:cNvPr id="46" name="Text Placeholder 3">
            <a:extLst>
              <a:ext uri="{FF2B5EF4-FFF2-40B4-BE49-F238E27FC236}">
                <a16:creationId xmlns:a16="http://schemas.microsoft.com/office/drawing/2014/main" id="{1855BB04-BE6D-CA58-FE3F-23EE7DA825A7}"/>
              </a:ext>
            </a:extLst>
          </p:cNvPr>
          <p:cNvSpPr>
            <a:spLocks noGrp="1"/>
          </p:cNvSpPr>
          <p:nvPr>
            <p:ph type="body" sz="half" idx="2" hasCustomPrompt="1"/>
          </p:nvPr>
        </p:nvSpPr>
        <p:spPr>
          <a:xfrm>
            <a:off x="669123" y="4239493"/>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47" name="Text Placeholder 3">
            <a:extLst>
              <a:ext uri="{FF2B5EF4-FFF2-40B4-BE49-F238E27FC236}">
                <a16:creationId xmlns:a16="http://schemas.microsoft.com/office/drawing/2014/main" id="{7BED6B64-A976-5B60-6FFD-61C19F8CB890}"/>
              </a:ext>
            </a:extLst>
          </p:cNvPr>
          <p:cNvSpPr>
            <a:spLocks noGrp="1"/>
          </p:cNvSpPr>
          <p:nvPr>
            <p:ph type="body" sz="half" idx="14" hasCustomPrompt="1"/>
          </p:nvPr>
        </p:nvSpPr>
        <p:spPr>
          <a:xfrm>
            <a:off x="669123" y="4767780"/>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48" name="Picture Placeholder 6">
            <a:extLst>
              <a:ext uri="{FF2B5EF4-FFF2-40B4-BE49-F238E27FC236}">
                <a16:creationId xmlns:a16="http://schemas.microsoft.com/office/drawing/2014/main" id="{7292F6BE-BBFB-E7A5-AFC3-BE8C5FB9D756}"/>
              </a:ext>
            </a:extLst>
          </p:cNvPr>
          <p:cNvSpPr>
            <a:spLocks noGrp="1"/>
          </p:cNvSpPr>
          <p:nvPr>
            <p:ph type="pic" sz="quarter" idx="15"/>
          </p:nvPr>
        </p:nvSpPr>
        <p:spPr>
          <a:xfrm>
            <a:off x="2497920" y="2081195"/>
            <a:ext cx="1712913" cy="2062162"/>
          </a:xfrm>
        </p:spPr>
        <p:txBody>
          <a:bodyPr/>
          <a:lstStyle/>
          <a:p>
            <a:endParaRPr lang="en-NO"/>
          </a:p>
        </p:txBody>
      </p:sp>
      <p:sp>
        <p:nvSpPr>
          <p:cNvPr id="49" name="Text Placeholder 3">
            <a:extLst>
              <a:ext uri="{FF2B5EF4-FFF2-40B4-BE49-F238E27FC236}">
                <a16:creationId xmlns:a16="http://schemas.microsoft.com/office/drawing/2014/main" id="{14E72BB9-B6AF-69FB-8EE2-244DC68EA784}"/>
              </a:ext>
            </a:extLst>
          </p:cNvPr>
          <p:cNvSpPr>
            <a:spLocks noGrp="1"/>
          </p:cNvSpPr>
          <p:nvPr>
            <p:ph type="body" sz="half" idx="16" hasCustomPrompt="1"/>
          </p:nvPr>
        </p:nvSpPr>
        <p:spPr>
          <a:xfrm>
            <a:off x="2497920" y="4239493"/>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50" name="Text Placeholder 3">
            <a:extLst>
              <a:ext uri="{FF2B5EF4-FFF2-40B4-BE49-F238E27FC236}">
                <a16:creationId xmlns:a16="http://schemas.microsoft.com/office/drawing/2014/main" id="{7FC3ED38-B833-584E-2CF2-95D36BCDC119}"/>
              </a:ext>
            </a:extLst>
          </p:cNvPr>
          <p:cNvSpPr>
            <a:spLocks noGrp="1"/>
          </p:cNvSpPr>
          <p:nvPr>
            <p:ph type="body" sz="half" idx="17" hasCustomPrompt="1"/>
          </p:nvPr>
        </p:nvSpPr>
        <p:spPr>
          <a:xfrm>
            <a:off x="2497920" y="4767780"/>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51" name="Picture Placeholder 6">
            <a:extLst>
              <a:ext uri="{FF2B5EF4-FFF2-40B4-BE49-F238E27FC236}">
                <a16:creationId xmlns:a16="http://schemas.microsoft.com/office/drawing/2014/main" id="{56683C2F-BB52-22A2-3984-23A5F5499337}"/>
              </a:ext>
            </a:extLst>
          </p:cNvPr>
          <p:cNvSpPr>
            <a:spLocks noGrp="1"/>
          </p:cNvSpPr>
          <p:nvPr>
            <p:ph type="pic" sz="quarter" idx="18"/>
          </p:nvPr>
        </p:nvSpPr>
        <p:spPr>
          <a:xfrm>
            <a:off x="4326717" y="2070120"/>
            <a:ext cx="1712913" cy="2062162"/>
          </a:xfrm>
        </p:spPr>
        <p:txBody>
          <a:bodyPr/>
          <a:lstStyle/>
          <a:p>
            <a:endParaRPr lang="en-NO"/>
          </a:p>
        </p:txBody>
      </p:sp>
      <p:sp>
        <p:nvSpPr>
          <p:cNvPr id="52" name="Text Placeholder 3">
            <a:extLst>
              <a:ext uri="{FF2B5EF4-FFF2-40B4-BE49-F238E27FC236}">
                <a16:creationId xmlns:a16="http://schemas.microsoft.com/office/drawing/2014/main" id="{AB8E3D0C-F1C7-A4E1-574C-1B6A83CE7198}"/>
              </a:ext>
            </a:extLst>
          </p:cNvPr>
          <p:cNvSpPr>
            <a:spLocks noGrp="1"/>
          </p:cNvSpPr>
          <p:nvPr>
            <p:ph type="body" sz="half" idx="19" hasCustomPrompt="1"/>
          </p:nvPr>
        </p:nvSpPr>
        <p:spPr>
          <a:xfrm>
            <a:off x="4326717" y="4228418"/>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53" name="Text Placeholder 3">
            <a:extLst>
              <a:ext uri="{FF2B5EF4-FFF2-40B4-BE49-F238E27FC236}">
                <a16:creationId xmlns:a16="http://schemas.microsoft.com/office/drawing/2014/main" id="{524E9015-C7D5-EE72-1FBA-5B2BFCEF67D7}"/>
              </a:ext>
            </a:extLst>
          </p:cNvPr>
          <p:cNvSpPr>
            <a:spLocks noGrp="1"/>
          </p:cNvSpPr>
          <p:nvPr>
            <p:ph type="body" sz="half" idx="20" hasCustomPrompt="1"/>
          </p:nvPr>
        </p:nvSpPr>
        <p:spPr>
          <a:xfrm>
            <a:off x="4326717" y="4756705"/>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54" name="Picture Placeholder 6">
            <a:extLst>
              <a:ext uri="{FF2B5EF4-FFF2-40B4-BE49-F238E27FC236}">
                <a16:creationId xmlns:a16="http://schemas.microsoft.com/office/drawing/2014/main" id="{5E32F7CC-0068-B118-5348-057826BBFC6B}"/>
              </a:ext>
            </a:extLst>
          </p:cNvPr>
          <p:cNvSpPr>
            <a:spLocks noGrp="1"/>
          </p:cNvSpPr>
          <p:nvPr>
            <p:ph type="pic" sz="quarter" idx="39"/>
          </p:nvPr>
        </p:nvSpPr>
        <p:spPr>
          <a:xfrm>
            <a:off x="6159058" y="2070120"/>
            <a:ext cx="1712913" cy="2062162"/>
          </a:xfrm>
        </p:spPr>
        <p:txBody>
          <a:bodyPr/>
          <a:lstStyle/>
          <a:p>
            <a:endParaRPr lang="en-NO"/>
          </a:p>
        </p:txBody>
      </p:sp>
      <p:sp>
        <p:nvSpPr>
          <p:cNvPr id="55" name="Text Placeholder 3">
            <a:extLst>
              <a:ext uri="{FF2B5EF4-FFF2-40B4-BE49-F238E27FC236}">
                <a16:creationId xmlns:a16="http://schemas.microsoft.com/office/drawing/2014/main" id="{C281E5FC-B583-91AE-37F1-CD47A4AA11B0}"/>
              </a:ext>
            </a:extLst>
          </p:cNvPr>
          <p:cNvSpPr>
            <a:spLocks noGrp="1"/>
          </p:cNvSpPr>
          <p:nvPr>
            <p:ph type="body" sz="half" idx="40" hasCustomPrompt="1"/>
          </p:nvPr>
        </p:nvSpPr>
        <p:spPr>
          <a:xfrm>
            <a:off x="6159058" y="4228418"/>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56" name="Text Placeholder 3">
            <a:extLst>
              <a:ext uri="{FF2B5EF4-FFF2-40B4-BE49-F238E27FC236}">
                <a16:creationId xmlns:a16="http://schemas.microsoft.com/office/drawing/2014/main" id="{3505C4CD-4779-63DC-AC32-0893494F213F}"/>
              </a:ext>
            </a:extLst>
          </p:cNvPr>
          <p:cNvSpPr>
            <a:spLocks noGrp="1"/>
          </p:cNvSpPr>
          <p:nvPr>
            <p:ph type="body" sz="half" idx="41" hasCustomPrompt="1"/>
          </p:nvPr>
        </p:nvSpPr>
        <p:spPr>
          <a:xfrm>
            <a:off x="6159058" y="4756705"/>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57" name="Picture Placeholder 6">
            <a:extLst>
              <a:ext uri="{FF2B5EF4-FFF2-40B4-BE49-F238E27FC236}">
                <a16:creationId xmlns:a16="http://schemas.microsoft.com/office/drawing/2014/main" id="{75720D22-D082-2527-CC12-CE7DEA3ADEF7}"/>
              </a:ext>
            </a:extLst>
          </p:cNvPr>
          <p:cNvSpPr>
            <a:spLocks noGrp="1"/>
          </p:cNvSpPr>
          <p:nvPr>
            <p:ph type="pic" sz="quarter" idx="42"/>
          </p:nvPr>
        </p:nvSpPr>
        <p:spPr>
          <a:xfrm>
            <a:off x="7987855" y="2070120"/>
            <a:ext cx="1712913" cy="2062162"/>
          </a:xfrm>
        </p:spPr>
        <p:txBody>
          <a:bodyPr/>
          <a:lstStyle/>
          <a:p>
            <a:endParaRPr lang="en-NO"/>
          </a:p>
        </p:txBody>
      </p:sp>
      <p:sp>
        <p:nvSpPr>
          <p:cNvPr id="58" name="Text Placeholder 3">
            <a:extLst>
              <a:ext uri="{FF2B5EF4-FFF2-40B4-BE49-F238E27FC236}">
                <a16:creationId xmlns:a16="http://schemas.microsoft.com/office/drawing/2014/main" id="{91FED4E3-B9DE-F487-4199-AA0782C07DC3}"/>
              </a:ext>
            </a:extLst>
          </p:cNvPr>
          <p:cNvSpPr>
            <a:spLocks noGrp="1"/>
          </p:cNvSpPr>
          <p:nvPr>
            <p:ph type="body" sz="half" idx="43" hasCustomPrompt="1"/>
          </p:nvPr>
        </p:nvSpPr>
        <p:spPr>
          <a:xfrm>
            <a:off x="7987855" y="4228418"/>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59" name="Text Placeholder 3">
            <a:extLst>
              <a:ext uri="{FF2B5EF4-FFF2-40B4-BE49-F238E27FC236}">
                <a16:creationId xmlns:a16="http://schemas.microsoft.com/office/drawing/2014/main" id="{0CA69E9E-6999-4A69-F0DE-8412B2796F0C}"/>
              </a:ext>
            </a:extLst>
          </p:cNvPr>
          <p:cNvSpPr>
            <a:spLocks noGrp="1"/>
          </p:cNvSpPr>
          <p:nvPr>
            <p:ph type="body" sz="half" idx="44" hasCustomPrompt="1"/>
          </p:nvPr>
        </p:nvSpPr>
        <p:spPr>
          <a:xfrm>
            <a:off x="7987855" y="4756705"/>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60" name="Picture Placeholder 6">
            <a:extLst>
              <a:ext uri="{FF2B5EF4-FFF2-40B4-BE49-F238E27FC236}">
                <a16:creationId xmlns:a16="http://schemas.microsoft.com/office/drawing/2014/main" id="{8FB5D3DF-B3A2-3C21-9000-EA0718A2C06F}"/>
              </a:ext>
            </a:extLst>
          </p:cNvPr>
          <p:cNvSpPr>
            <a:spLocks noGrp="1"/>
          </p:cNvSpPr>
          <p:nvPr>
            <p:ph type="pic" sz="quarter" idx="45"/>
          </p:nvPr>
        </p:nvSpPr>
        <p:spPr>
          <a:xfrm>
            <a:off x="9816652" y="2059045"/>
            <a:ext cx="1712913" cy="2062162"/>
          </a:xfrm>
        </p:spPr>
        <p:txBody>
          <a:bodyPr/>
          <a:lstStyle/>
          <a:p>
            <a:endParaRPr lang="en-NO"/>
          </a:p>
        </p:txBody>
      </p:sp>
      <p:sp>
        <p:nvSpPr>
          <p:cNvPr id="61" name="Text Placeholder 3">
            <a:extLst>
              <a:ext uri="{FF2B5EF4-FFF2-40B4-BE49-F238E27FC236}">
                <a16:creationId xmlns:a16="http://schemas.microsoft.com/office/drawing/2014/main" id="{8A67FE37-BA1B-D589-375A-8054C0E7C8A8}"/>
              </a:ext>
            </a:extLst>
          </p:cNvPr>
          <p:cNvSpPr>
            <a:spLocks noGrp="1"/>
          </p:cNvSpPr>
          <p:nvPr>
            <p:ph type="body" sz="half" idx="46" hasCustomPrompt="1"/>
          </p:nvPr>
        </p:nvSpPr>
        <p:spPr>
          <a:xfrm>
            <a:off x="9816652" y="4217343"/>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62" name="Text Placeholder 3">
            <a:extLst>
              <a:ext uri="{FF2B5EF4-FFF2-40B4-BE49-F238E27FC236}">
                <a16:creationId xmlns:a16="http://schemas.microsoft.com/office/drawing/2014/main" id="{B01EE0C4-E857-9596-D170-B533DB208535}"/>
              </a:ext>
            </a:extLst>
          </p:cNvPr>
          <p:cNvSpPr>
            <a:spLocks noGrp="1"/>
          </p:cNvSpPr>
          <p:nvPr>
            <p:ph type="body" sz="half" idx="47" hasCustomPrompt="1"/>
          </p:nvPr>
        </p:nvSpPr>
        <p:spPr>
          <a:xfrm>
            <a:off x="9816652" y="4745630"/>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Tree>
    <p:extLst>
      <p:ext uri="{BB962C8B-B14F-4D97-AF65-F5344CB8AC3E}">
        <p14:creationId xmlns:p14="http://schemas.microsoft.com/office/powerpoint/2010/main" val="1530167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mange ansatte">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0CAEDF6B-2912-A622-3C08-6D3F3FCF17A5}"/>
              </a:ext>
            </a:extLst>
          </p:cNvPr>
          <p:cNvSpPr>
            <a:spLocks noGrp="1"/>
          </p:cNvSpPr>
          <p:nvPr>
            <p:ph type="body" sz="half" idx="2" hasCustomPrompt="1"/>
          </p:nvPr>
        </p:nvSpPr>
        <p:spPr>
          <a:xfrm>
            <a:off x="669123" y="2491966"/>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11" name="Text Placeholder 3">
            <a:extLst>
              <a:ext uri="{FF2B5EF4-FFF2-40B4-BE49-F238E27FC236}">
                <a16:creationId xmlns:a16="http://schemas.microsoft.com/office/drawing/2014/main" id="{6AFA8F76-BDB2-6765-41BD-2547739DF9E7}"/>
              </a:ext>
            </a:extLst>
          </p:cNvPr>
          <p:cNvSpPr>
            <a:spLocks noGrp="1"/>
          </p:cNvSpPr>
          <p:nvPr>
            <p:ph type="body" sz="half" idx="14" hasCustomPrompt="1"/>
          </p:nvPr>
        </p:nvSpPr>
        <p:spPr>
          <a:xfrm>
            <a:off x="669123" y="3020253"/>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13" name="Text Placeholder 3">
            <a:extLst>
              <a:ext uri="{FF2B5EF4-FFF2-40B4-BE49-F238E27FC236}">
                <a16:creationId xmlns:a16="http://schemas.microsoft.com/office/drawing/2014/main" id="{F8D3D515-BA73-6840-3965-6F8C83B50515}"/>
              </a:ext>
            </a:extLst>
          </p:cNvPr>
          <p:cNvSpPr>
            <a:spLocks noGrp="1"/>
          </p:cNvSpPr>
          <p:nvPr>
            <p:ph type="body" sz="half" idx="16" hasCustomPrompt="1"/>
          </p:nvPr>
        </p:nvSpPr>
        <p:spPr>
          <a:xfrm>
            <a:off x="2497920" y="2491966"/>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14" name="Text Placeholder 3">
            <a:extLst>
              <a:ext uri="{FF2B5EF4-FFF2-40B4-BE49-F238E27FC236}">
                <a16:creationId xmlns:a16="http://schemas.microsoft.com/office/drawing/2014/main" id="{BE8E8ED7-442F-CB27-743C-5F6AFA1F1C59}"/>
              </a:ext>
            </a:extLst>
          </p:cNvPr>
          <p:cNvSpPr>
            <a:spLocks noGrp="1"/>
          </p:cNvSpPr>
          <p:nvPr>
            <p:ph type="body" sz="half" idx="17" hasCustomPrompt="1"/>
          </p:nvPr>
        </p:nvSpPr>
        <p:spPr>
          <a:xfrm>
            <a:off x="2497920" y="3020253"/>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16" name="Text Placeholder 3">
            <a:extLst>
              <a:ext uri="{FF2B5EF4-FFF2-40B4-BE49-F238E27FC236}">
                <a16:creationId xmlns:a16="http://schemas.microsoft.com/office/drawing/2014/main" id="{B7B7FD24-00B5-33E8-B77F-04F7439412C5}"/>
              </a:ext>
            </a:extLst>
          </p:cNvPr>
          <p:cNvSpPr>
            <a:spLocks noGrp="1"/>
          </p:cNvSpPr>
          <p:nvPr>
            <p:ph type="body" sz="half" idx="19" hasCustomPrompt="1"/>
          </p:nvPr>
        </p:nvSpPr>
        <p:spPr>
          <a:xfrm>
            <a:off x="4326717" y="2480891"/>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17" name="Text Placeholder 3">
            <a:extLst>
              <a:ext uri="{FF2B5EF4-FFF2-40B4-BE49-F238E27FC236}">
                <a16:creationId xmlns:a16="http://schemas.microsoft.com/office/drawing/2014/main" id="{29756CE1-D8CC-BEE2-8FCB-B577373CD5C1}"/>
              </a:ext>
            </a:extLst>
          </p:cNvPr>
          <p:cNvSpPr>
            <a:spLocks noGrp="1"/>
          </p:cNvSpPr>
          <p:nvPr>
            <p:ph type="body" sz="half" idx="20" hasCustomPrompt="1"/>
          </p:nvPr>
        </p:nvSpPr>
        <p:spPr>
          <a:xfrm>
            <a:off x="4326717" y="3009178"/>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2" name="Picture Placeholder 6">
            <a:extLst>
              <a:ext uri="{FF2B5EF4-FFF2-40B4-BE49-F238E27FC236}">
                <a16:creationId xmlns:a16="http://schemas.microsoft.com/office/drawing/2014/main" id="{14CF2D2B-72B7-C501-7EC3-7F7E886EEB9F}"/>
              </a:ext>
            </a:extLst>
          </p:cNvPr>
          <p:cNvSpPr>
            <a:spLocks noGrp="1"/>
          </p:cNvSpPr>
          <p:nvPr>
            <p:ph type="pic" sz="quarter" idx="30"/>
          </p:nvPr>
        </p:nvSpPr>
        <p:spPr>
          <a:xfrm>
            <a:off x="669123" y="3580881"/>
            <a:ext cx="1712913" cy="2062162"/>
          </a:xfrm>
        </p:spPr>
        <p:txBody>
          <a:bodyPr/>
          <a:lstStyle/>
          <a:p>
            <a:endParaRPr lang="en-NO"/>
          </a:p>
        </p:txBody>
      </p:sp>
      <p:sp>
        <p:nvSpPr>
          <p:cNvPr id="3" name="Text Placeholder 3">
            <a:extLst>
              <a:ext uri="{FF2B5EF4-FFF2-40B4-BE49-F238E27FC236}">
                <a16:creationId xmlns:a16="http://schemas.microsoft.com/office/drawing/2014/main" id="{8115201F-D849-893C-D691-543F16696735}"/>
              </a:ext>
            </a:extLst>
          </p:cNvPr>
          <p:cNvSpPr>
            <a:spLocks noGrp="1"/>
          </p:cNvSpPr>
          <p:nvPr>
            <p:ph type="body" sz="half" idx="31" hasCustomPrompt="1"/>
          </p:nvPr>
        </p:nvSpPr>
        <p:spPr>
          <a:xfrm>
            <a:off x="669123" y="5739179"/>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4" name="Text Placeholder 3">
            <a:extLst>
              <a:ext uri="{FF2B5EF4-FFF2-40B4-BE49-F238E27FC236}">
                <a16:creationId xmlns:a16="http://schemas.microsoft.com/office/drawing/2014/main" id="{3EEED751-300E-86E1-4D06-619F89A2D498}"/>
              </a:ext>
            </a:extLst>
          </p:cNvPr>
          <p:cNvSpPr>
            <a:spLocks noGrp="1"/>
          </p:cNvSpPr>
          <p:nvPr>
            <p:ph type="body" sz="half" idx="32" hasCustomPrompt="1"/>
          </p:nvPr>
        </p:nvSpPr>
        <p:spPr>
          <a:xfrm>
            <a:off x="669123" y="6267466"/>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10" name="Picture Placeholder 6">
            <a:extLst>
              <a:ext uri="{FF2B5EF4-FFF2-40B4-BE49-F238E27FC236}">
                <a16:creationId xmlns:a16="http://schemas.microsoft.com/office/drawing/2014/main" id="{4A7CFAB7-6E64-958D-FDD7-E657035C5EF7}"/>
              </a:ext>
            </a:extLst>
          </p:cNvPr>
          <p:cNvSpPr>
            <a:spLocks noGrp="1"/>
          </p:cNvSpPr>
          <p:nvPr>
            <p:ph type="pic" sz="quarter" idx="33"/>
          </p:nvPr>
        </p:nvSpPr>
        <p:spPr>
          <a:xfrm>
            <a:off x="2497920" y="3580881"/>
            <a:ext cx="1712913" cy="2062162"/>
          </a:xfrm>
        </p:spPr>
        <p:txBody>
          <a:bodyPr/>
          <a:lstStyle/>
          <a:p>
            <a:endParaRPr lang="en-NO"/>
          </a:p>
        </p:txBody>
      </p:sp>
      <p:sp>
        <p:nvSpPr>
          <p:cNvPr id="27" name="Text Placeholder 3">
            <a:extLst>
              <a:ext uri="{FF2B5EF4-FFF2-40B4-BE49-F238E27FC236}">
                <a16:creationId xmlns:a16="http://schemas.microsoft.com/office/drawing/2014/main" id="{A59ECF85-E69A-A041-8983-962EE533188A}"/>
              </a:ext>
            </a:extLst>
          </p:cNvPr>
          <p:cNvSpPr>
            <a:spLocks noGrp="1"/>
          </p:cNvSpPr>
          <p:nvPr>
            <p:ph type="body" sz="half" idx="34" hasCustomPrompt="1"/>
          </p:nvPr>
        </p:nvSpPr>
        <p:spPr>
          <a:xfrm>
            <a:off x="2497920" y="5739179"/>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28" name="Text Placeholder 3">
            <a:extLst>
              <a:ext uri="{FF2B5EF4-FFF2-40B4-BE49-F238E27FC236}">
                <a16:creationId xmlns:a16="http://schemas.microsoft.com/office/drawing/2014/main" id="{CD60B4DB-ABD1-865C-8B22-8A30A197444C}"/>
              </a:ext>
            </a:extLst>
          </p:cNvPr>
          <p:cNvSpPr>
            <a:spLocks noGrp="1"/>
          </p:cNvSpPr>
          <p:nvPr>
            <p:ph type="body" sz="half" idx="35" hasCustomPrompt="1"/>
          </p:nvPr>
        </p:nvSpPr>
        <p:spPr>
          <a:xfrm>
            <a:off x="2497920" y="6267466"/>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29" name="Picture Placeholder 6">
            <a:extLst>
              <a:ext uri="{FF2B5EF4-FFF2-40B4-BE49-F238E27FC236}">
                <a16:creationId xmlns:a16="http://schemas.microsoft.com/office/drawing/2014/main" id="{251AD390-1B39-1D15-DF6B-71C863F3C6DE}"/>
              </a:ext>
            </a:extLst>
          </p:cNvPr>
          <p:cNvSpPr>
            <a:spLocks noGrp="1"/>
          </p:cNvSpPr>
          <p:nvPr>
            <p:ph type="pic" sz="quarter" idx="36"/>
          </p:nvPr>
        </p:nvSpPr>
        <p:spPr>
          <a:xfrm>
            <a:off x="4326717" y="3569806"/>
            <a:ext cx="1712913" cy="2062162"/>
          </a:xfrm>
        </p:spPr>
        <p:txBody>
          <a:bodyPr/>
          <a:lstStyle/>
          <a:p>
            <a:endParaRPr lang="en-NO"/>
          </a:p>
        </p:txBody>
      </p:sp>
      <p:sp>
        <p:nvSpPr>
          <p:cNvPr id="30" name="Text Placeholder 3">
            <a:extLst>
              <a:ext uri="{FF2B5EF4-FFF2-40B4-BE49-F238E27FC236}">
                <a16:creationId xmlns:a16="http://schemas.microsoft.com/office/drawing/2014/main" id="{0104DDB2-63AF-082D-4B77-86B77804351E}"/>
              </a:ext>
            </a:extLst>
          </p:cNvPr>
          <p:cNvSpPr>
            <a:spLocks noGrp="1"/>
          </p:cNvSpPr>
          <p:nvPr>
            <p:ph type="body" sz="half" idx="37" hasCustomPrompt="1"/>
          </p:nvPr>
        </p:nvSpPr>
        <p:spPr>
          <a:xfrm>
            <a:off x="4326717" y="5728104"/>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31" name="Text Placeholder 3">
            <a:extLst>
              <a:ext uri="{FF2B5EF4-FFF2-40B4-BE49-F238E27FC236}">
                <a16:creationId xmlns:a16="http://schemas.microsoft.com/office/drawing/2014/main" id="{184BAA14-1E7D-142E-0021-C90A8BB4DCF0}"/>
              </a:ext>
            </a:extLst>
          </p:cNvPr>
          <p:cNvSpPr>
            <a:spLocks noGrp="1"/>
          </p:cNvSpPr>
          <p:nvPr>
            <p:ph type="body" sz="half" idx="38" hasCustomPrompt="1"/>
          </p:nvPr>
        </p:nvSpPr>
        <p:spPr>
          <a:xfrm>
            <a:off x="4326717" y="6256391"/>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49" name="Text Placeholder 3">
            <a:extLst>
              <a:ext uri="{FF2B5EF4-FFF2-40B4-BE49-F238E27FC236}">
                <a16:creationId xmlns:a16="http://schemas.microsoft.com/office/drawing/2014/main" id="{E7CEB966-27C2-C39D-F770-0E76CA26F4DB}"/>
              </a:ext>
            </a:extLst>
          </p:cNvPr>
          <p:cNvSpPr>
            <a:spLocks noGrp="1"/>
          </p:cNvSpPr>
          <p:nvPr>
            <p:ph type="body" sz="half" idx="40" hasCustomPrompt="1"/>
          </p:nvPr>
        </p:nvSpPr>
        <p:spPr>
          <a:xfrm>
            <a:off x="6159058" y="2480891"/>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50" name="Text Placeholder 3">
            <a:extLst>
              <a:ext uri="{FF2B5EF4-FFF2-40B4-BE49-F238E27FC236}">
                <a16:creationId xmlns:a16="http://schemas.microsoft.com/office/drawing/2014/main" id="{4AEB6365-3E63-02E1-C992-8C44B21804C3}"/>
              </a:ext>
            </a:extLst>
          </p:cNvPr>
          <p:cNvSpPr>
            <a:spLocks noGrp="1"/>
          </p:cNvSpPr>
          <p:nvPr>
            <p:ph type="body" sz="half" idx="41" hasCustomPrompt="1"/>
          </p:nvPr>
        </p:nvSpPr>
        <p:spPr>
          <a:xfrm>
            <a:off x="6159058" y="3009178"/>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52" name="Text Placeholder 3">
            <a:extLst>
              <a:ext uri="{FF2B5EF4-FFF2-40B4-BE49-F238E27FC236}">
                <a16:creationId xmlns:a16="http://schemas.microsoft.com/office/drawing/2014/main" id="{C08A6B62-CDEE-BA36-37AE-EE8561A6D6AD}"/>
              </a:ext>
            </a:extLst>
          </p:cNvPr>
          <p:cNvSpPr>
            <a:spLocks noGrp="1"/>
          </p:cNvSpPr>
          <p:nvPr>
            <p:ph type="body" sz="half" idx="43" hasCustomPrompt="1"/>
          </p:nvPr>
        </p:nvSpPr>
        <p:spPr>
          <a:xfrm>
            <a:off x="7987855" y="2480891"/>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53" name="Text Placeholder 3">
            <a:extLst>
              <a:ext uri="{FF2B5EF4-FFF2-40B4-BE49-F238E27FC236}">
                <a16:creationId xmlns:a16="http://schemas.microsoft.com/office/drawing/2014/main" id="{4A7FE4C3-2ECA-361F-1D45-22E8041821FC}"/>
              </a:ext>
            </a:extLst>
          </p:cNvPr>
          <p:cNvSpPr>
            <a:spLocks noGrp="1"/>
          </p:cNvSpPr>
          <p:nvPr>
            <p:ph type="body" sz="half" idx="44" hasCustomPrompt="1"/>
          </p:nvPr>
        </p:nvSpPr>
        <p:spPr>
          <a:xfrm>
            <a:off x="7987855" y="3009178"/>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55" name="Text Placeholder 3">
            <a:extLst>
              <a:ext uri="{FF2B5EF4-FFF2-40B4-BE49-F238E27FC236}">
                <a16:creationId xmlns:a16="http://schemas.microsoft.com/office/drawing/2014/main" id="{9069D5F0-DD30-137D-15C2-C94D840915FE}"/>
              </a:ext>
            </a:extLst>
          </p:cNvPr>
          <p:cNvSpPr>
            <a:spLocks noGrp="1"/>
          </p:cNvSpPr>
          <p:nvPr>
            <p:ph type="body" sz="half" idx="46" hasCustomPrompt="1"/>
          </p:nvPr>
        </p:nvSpPr>
        <p:spPr>
          <a:xfrm>
            <a:off x="9816652" y="2469816"/>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56" name="Text Placeholder 3">
            <a:extLst>
              <a:ext uri="{FF2B5EF4-FFF2-40B4-BE49-F238E27FC236}">
                <a16:creationId xmlns:a16="http://schemas.microsoft.com/office/drawing/2014/main" id="{256F5E03-DB16-2570-128B-2897B03C9FE7}"/>
              </a:ext>
            </a:extLst>
          </p:cNvPr>
          <p:cNvSpPr>
            <a:spLocks noGrp="1"/>
          </p:cNvSpPr>
          <p:nvPr>
            <p:ph type="body" sz="half" idx="47" hasCustomPrompt="1"/>
          </p:nvPr>
        </p:nvSpPr>
        <p:spPr>
          <a:xfrm>
            <a:off x="9816652" y="2998103"/>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57" name="Picture Placeholder 6">
            <a:extLst>
              <a:ext uri="{FF2B5EF4-FFF2-40B4-BE49-F238E27FC236}">
                <a16:creationId xmlns:a16="http://schemas.microsoft.com/office/drawing/2014/main" id="{09AAAF7C-EB5E-3C5D-9612-6675BD0D444A}"/>
              </a:ext>
            </a:extLst>
          </p:cNvPr>
          <p:cNvSpPr>
            <a:spLocks noGrp="1"/>
          </p:cNvSpPr>
          <p:nvPr>
            <p:ph type="pic" sz="quarter" idx="48"/>
          </p:nvPr>
        </p:nvSpPr>
        <p:spPr>
          <a:xfrm>
            <a:off x="6159058" y="3569806"/>
            <a:ext cx="1712913" cy="2062162"/>
          </a:xfrm>
        </p:spPr>
        <p:txBody>
          <a:bodyPr/>
          <a:lstStyle/>
          <a:p>
            <a:endParaRPr lang="en-NO"/>
          </a:p>
        </p:txBody>
      </p:sp>
      <p:sp>
        <p:nvSpPr>
          <p:cNvPr id="58" name="Text Placeholder 3">
            <a:extLst>
              <a:ext uri="{FF2B5EF4-FFF2-40B4-BE49-F238E27FC236}">
                <a16:creationId xmlns:a16="http://schemas.microsoft.com/office/drawing/2014/main" id="{BA52DB90-0BB6-3340-5AB8-7F0DB4B84313}"/>
              </a:ext>
            </a:extLst>
          </p:cNvPr>
          <p:cNvSpPr>
            <a:spLocks noGrp="1"/>
          </p:cNvSpPr>
          <p:nvPr>
            <p:ph type="body" sz="half" idx="49" hasCustomPrompt="1"/>
          </p:nvPr>
        </p:nvSpPr>
        <p:spPr>
          <a:xfrm>
            <a:off x="6159058" y="5728104"/>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59" name="Text Placeholder 3">
            <a:extLst>
              <a:ext uri="{FF2B5EF4-FFF2-40B4-BE49-F238E27FC236}">
                <a16:creationId xmlns:a16="http://schemas.microsoft.com/office/drawing/2014/main" id="{ECC33A3F-61DF-CAFF-5CE4-F62CB86D1968}"/>
              </a:ext>
            </a:extLst>
          </p:cNvPr>
          <p:cNvSpPr>
            <a:spLocks noGrp="1"/>
          </p:cNvSpPr>
          <p:nvPr>
            <p:ph type="body" sz="half" idx="50" hasCustomPrompt="1"/>
          </p:nvPr>
        </p:nvSpPr>
        <p:spPr>
          <a:xfrm>
            <a:off x="6159058" y="6256391"/>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60" name="Picture Placeholder 6">
            <a:extLst>
              <a:ext uri="{FF2B5EF4-FFF2-40B4-BE49-F238E27FC236}">
                <a16:creationId xmlns:a16="http://schemas.microsoft.com/office/drawing/2014/main" id="{8D2E6682-5ECF-44CB-74C8-AB867CEDCBF0}"/>
              </a:ext>
            </a:extLst>
          </p:cNvPr>
          <p:cNvSpPr>
            <a:spLocks noGrp="1"/>
          </p:cNvSpPr>
          <p:nvPr>
            <p:ph type="pic" sz="quarter" idx="51"/>
          </p:nvPr>
        </p:nvSpPr>
        <p:spPr>
          <a:xfrm>
            <a:off x="7987855" y="3569806"/>
            <a:ext cx="1712913" cy="2062162"/>
          </a:xfrm>
        </p:spPr>
        <p:txBody>
          <a:bodyPr/>
          <a:lstStyle/>
          <a:p>
            <a:endParaRPr lang="en-NO"/>
          </a:p>
        </p:txBody>
      </p:sp>
      <p:sp>
        <p:nvSpPr>
          <p:cNvPr id="61" name="Text Placeholder 3">
            <a:extLst>
              <a:ext uri="{FF2B5EF4-FFF2-40B4-BE49-F238E27FC236}">
                <a16:creationId xmlns:a16="http://schemas.microsoft.com/office/drawing/2014/main" id="{6EBB808A-0135-7D70-AD83-BC4EC7DE93D8}"/>
              </a:ext>
            </a:extLst>
          </p:cNvPr>
          <p:cNvSpPr>
            <a:spLocks noGrp="1"/>
          </p:cNvSpPr>
          <p:nvPr>
            <p:ph type="body" sz="half" idx="52" hasCustomPrompt="1"/>
          </p:nvPr>
        </p:nvSpPr>
        <p:spPr>
          <a:xfrm>
            <a:off x="7987855" y="5728104"/>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62" name="Text Placeholder 3">
            <a:extLst>
              <a:ext uri="{FF2B5EF4-FFF2-40B4-BE49-F238E27FC236}">
                <a16:creationId xmlns:a16="http://schemas.microsoft.com/office/drawing/2014/main" id="{55AD83D2-14AE-2C6E-622F-CFD9DC2998BE}"/>
              </a:ext>
            </a:extLst>
          </p:cNvPr>
          <p:cNvSpPr>
            <a:spLocks noGrp="1"/>
          </p:cNvSpPr>
          <p:nvPr>
            <p:ph type="body" sz="half" idx="53" hasCustomPrompt="1"/>
          </p:nvPr>
        </p:nvSpPr>
        <p:spPr>
          <a:xfrm>
            <a:off x="7987855" y="6256391"/>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63" name="Picture Placeholder 6">
            <a:extLst>
              <a:ext uri="{FF2B5EF4-FFF2-40B4-BE49-F238E27FC236}">
                <a16:creationId xmlns:a16="http://schemas.microsoft.com/office/drawing/2014/main" id="{0B887B28-0362-968B-A328-B67B9481CD5C}"/>
              </a:ext>
            </a:extLst>
          </p:cNvPr>
          <p:cNvSpPr>
            <a:spLocks noGrp="1"/>
          </p:cNvSpPr>
          <p:nvPr>
            <p:ph type="pic" sz="quarter" idx="54"/>
          </p:nvPr>
        </p:nvSpPr>
        <p:spPr>
          <a:xfrm>
            <a:off x="9816652" y="3558731"/>
            <a:ext cx="1712913" cy="2062162"/>
          </a:xfrm>
        </p:spPr>
        <p:txBody>
          <a:bodyPr/>
          <a:lstStyle/>
          <a:p>
            <a:endParaRPr lang="en-NO"/>
          </a:p>
        </p:txBody>
      </p:sp>
      <p:sp>
        <p:nvSpPr>
          <p:cNvPr id="64" name="Text Placeholder 3">
            <a:extLst>
              <a:ext uri="{FF2B5EF4-FFF2-40B4-BE49-F238E27FC236}">
                <a16:creationId xmlns:a16="http://schemas.microsoft.com/office/drawing/2014/main" id="{F7339D77-DD99-5EE7-BBAD-CF454727E76A}"/>
              </a:ext>
            </a:extLst>
          </p:cNvPr>
          <p:cNvSpPr>
            <a:spLocks noGrp="1"/>
          </p:cNvSpPr>
          <p:nvPr>
            <p:ph type="body" sz="half" idx="55" hasCustomPrompt="1"/>
          </p:nvPr>
        </p:nvSpPr>
        <p:spPr>
          <a:xfrm>
            <a:off x="9816652" y="5717029"/>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65" name="Text Placeholder 3">
            <a:extLst>
              <a:ext uri="{FF2B5EF4-FFF2-40B4-BE49-F238E27FC236}">
                <a16:creationId xmlns:a16="http://schemas.microsoft.com/office/drawing/2014/main" id="{26C38129-8C3B-885F-D912-D4DD455DF9E2}"/>
              </a:ext>
            </a:extLst>
          </p:cNvPr>
          <p:cNvSpPr>
            <a:spLocks noGrp="1"/>
          </p:cNvSpPr>
          <p:nvPr>
            <p:ph type="body" sz="half" idx="56" hasCustomPrompt="1"/>
          </p:nvPr>
        </p:nvSpPr>
        <p:spPr>
          <a:xfrm>
            <a:off x="9816652" y="6245316"/>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pic>
        <p:nvPicPr>
          <p:cNvPr id="68" name="Picture 67" descr="A red white and blue ribbon&#10;&#10;Description automatically generated">
            <a:extLst>
              <a:ext uri="{FF2B5EF4-FFF2-40B4-BE49-F238E27FC236}">
                <a16:creationId xmlns:a16="http://schemas.microsoft.com/office/drawing/2014/main" id="{43BDC76F-4A8E-E6B6-A8B4-4C06972AA555}"/>
              </a:ext>
            </a:extLst>
          </p:cNvPr>
          <p:cNvPicPr>
            <a:picLocks noChangeAspect="1"/>
          </p:cNvPicPr>
          <p:nvPr userDrawn="1"/>
        </p:nvPicPr>
        <p:blipFill rotWithShape="1">
          <a:blip r:embed="rId2"/>
          <a:srcRect l="-8352" t="57442" r="22540" b="-8435"/>
          <a:stretch/>
        </p:blipFill>
        <p:spPr>
          <a:xfrm flipH="1">
            <a:off x="0" y="0"/>
            <a:ext cx="5337544" cy="1803860"/>
          </a:xfrm>
          <a:prstGeom prst="rect">
            <a:avLst/>
          </a:prstGeom>
        </p:spPr>
      </p:pic>
      <p:sp>
        <p:nvSpPr>
          <p:cNvPr id="69" name="Picture Placeholder 6">
            <a:extLst>
              <a:ext uri="{FF2B5EF4-FFF2-40B4-BE49-F238E27FC236}">
                <a16:creationId xmlns:a16="http://schemas.microsoft.com/office/drawing/2014/main" id="{0805554A-2775-6F83-AA52-0971C72B7415}"/>
              </a:ext>
            </a:extLst>
          </p:cNvPr>
          <p:cNvSpPr>
            <a:spLocks noGrp="1"/>
          </p:cNvSpPr>
          <p:nvPr>
            <p:ph type="pic" sz="quarter" idx="13"/>
          </p:nvPr>
        </p:nvSpPr>
        <p:spPr>
          <a:xfrm>
            <a:off x="669123" y="333668"/>
            <a:ext cx="1712913" cy="2062162"/>
          </a:xfrm>
        </p:spPr>
        <p:txBody>
          <a:bodyPr/>
          <a:lstStyle/>
          <a:p>
            <a:endParaRPr lang="en-NO"/>
          </a:p>
        </p:txBody>
      </p:sp>
      <p:sp>
        <p:nvSpPr>
          <p:cNvPr id="70" name="Picture Placeholder 6">
            <a:extLst>
              <a:ext uri="{FF2B5EF4-FFF2-40B4-BE49-F238E27FC236}">
                <a16:creationId xmlns:a16="http://schemas.microsoft.com/office/drawing/2014/main" id="{0B88CF3A-47E2-CB2A-BAE9-2B07BA009E66}"/>
              </a:ext>
            </a:extLst>
          </p:cNvPr>
          <p:cNvSpPr>
            <a:spLocks noGrp="1"/>
          </p:cNvSpPr>
          <p:nvPr>
            <p:ph type="pic" sz="quarter" idx="15"/>
          </p:nvPr>
        </p:nvSpPr>
        <p:spPr>
          <a:xfrm>
            <a:off x="2497920" y="333668"/>
            <a:ext cx="1712913" cy="2062162"/>
          </a:xfrm>
        </p:spPr>
        <p:txBody>
          <a:bodyPr/>
          <a:lstStyle/>
          <a:p>
            <a:endParaRPr lang="en-NO"/>
          </a:p>
        </p:txBody>
      </p:sp>
      <p:sp>
        <p:nvSpPr>
          <p:cNvPr id="71" name="Picture Placeholder 6">
            <a:extLst>
              <a:ext uri="{FF2B5EF4-FFF2-40B4-BE49-F238E27FC236}">
                <a16:creationId xmlns:a16="http://schemas.microsoft.com/office/drawing/2014/main" id="{02D7DAFE-F85F-AA43-85B3-B378526D6304}"/>
              </a:ext>
            </a:extLst>
          </p:cNvPr>
          <p:cNvSpPr>
            <a:spLocks noGrp="1"/>
          </p:cNvSpPr>
          <p:nvPr>
            <p:ph type="pic" sz="quarter" idx="18"/>
          </p:nvPr>
        </p:nvSpPr>
        <p:spPr>
          <a:xfrm>
            <a:off x="4326717" y="322593"/>
            <a:ext cx="1712913" cy="2062162"/>
          </a:xfrm>
        </p:spPr>
        <p:txBody>
          <a:bodyPr/>
          <a:lstStyle/>
          <a:p>
            <a:endParaRPr lang="en-NO"/>
          </a:p>
        </p:txBody>
      </p:sp>
      <p:sp>
        <p:nvSpPr>
          <p:cNvPr id="72" name="Picture Placeholder 6">
            <a:extLst>
              <a:ext uri="{FF2B5EF4-FFF2-40B4-BE49-F238E27FC236}">
                <a16:creationId xmlns:a16="http://schemas.microsoft.com/office/drawing/2014/main" id="{B690B573-913B-5E58-EF88-4CD244E83C44}"/>
              </a:ext>
            </a:extLst>
          </p:cNvPr>
          <p:cNvSpPr>
            <a:spLocks noGrp="1"/>
          </p:cNvSpPr>
          <p:nvPr>
            <p:ph type="pic" sz="quarter" idx="39"/>
          </p:nvPr>
        </p:nvSpPr>
        <p:spPr>
          <a:xfrm>
            <a:off x="6159058" y="322593"/>
            <a:ext cx="1712913" cy="2062162"/>
          </a:xfrm>
        </p:spPr>
        <p:txBody>
          <a:bodyPr/>
          <a:lstStyle/>
          <a:p>
            <a:endParaRPr lang="en-NO"/>
          </a:p>
        </p:txBody>
      </p:sp>
      <p:sp>
        <p:nvSpPr>
          <p:cNvPr id="73" name="Picture Placeholder 6">
            <a:extLst>
              <a:ext uri="{FF2B5EF4-FFF2-40B4-BE49-F238E27FC236}">
                <a16:creationId xmlns:a16="http://schemas.microsoft.com/office/drawing/2014/main" id="{40E6AAC9-661E-7D4F-50A2-9FD8A5CCD869}"/>
              </a:ext>
            </a:extLst>
          </p:cNvPr>
          <p:cNvSpPr>
            <a:spLocks noGrp="1"/>
          </p:cNvSpPr>
          <p:nvPr>
            <p:ph type="pic" sz="quarter" idx="42"/>
          </p:nvPr>
        </p:nvSpPr>
        <p:spPr>
          <a:xfrm>
            <a:off x="7987855" y="322593"/>
            <a:ext cx="1712913" cy="2062162"/>
          </a:xfrm>
        </p:spPr>
        <p:txBody>
          <a:bodyPr/>
          <a:lstStyle/>
          <a:p>
            <a:endParaRPr lang="en-NO"/>
          </a:p>
        </p:txBody>
      </p:sp>
      <p:sp>
        <p:nvSpPr>
          <p:cNvPr id="74" name="Picture Placeholder 6">
            <a:extLst>
              <a:ext uri="{FF2B5EF4-FFF2-40B4-BE49-F238E27FC236}">
                <a16:creationId xmlns:a16="http://schemas.microsoft.com/office/drawing/2014/main" id="{71FE7871-B843-82D7-7EFA-D505F95B121C}"/>
              </a:ext>
            </a:extLst>
          </p:cNvPr>
          <p:cNvSpPr>
            <a:spLocks noGrp="1"/>
          </p:cNvSpPr>
          <p:nvPr>
            <p:ph type="pic" sz="quarter" idx="45"/>
          </p:nvPr>
        </p:nvSpPr>
        <p:spPr>
          <a:xfrm>
            <a:off x="9816652" y="311518"/>
            <a:ext cx="1712913" cy="2062162"/>
          </a:xfrm>
        </p:spPr>
        <p:txBody>
          <a:bodyPr/>
          <a:lstStyle/>
          <a:p>
            <a:endParaRPr lang="en-NO"/>
          </a:p>
        </p:txBody>
      </p:sp>
    </p:spTree>
    <p:extLst>
      <p:ext uri="{BB962C8B-B14F-4D97-AF65-F5344CB8AC3E}">
        <p14:creationId xmlns:p14="http://schemas.microsoft.com/office/powerpoint/2010/main" val="3923485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9CC46-EF73-2770-C9A9-D596AAD9311C}"/>
              </a:ext>
            </a:extLst>
          </p:cNvPr>
          <p:cNvSpPr>
            <a:spLocks noGrp="1"/>
          </p:cNvSpPr>
          <p:nvPr>
            <p:ph type="title" hasCustomPrompt="1"/>
          </p:nvPr>
        </p:nvSpPr>
        <p:spPr>
          <a:xfrm>
            <a:off x="831850" y="1709738"/>
            <a:ext cx="5735766" cy="2852737"/>
          </a:xfrm>
        </p:spPr>
        <p:txBody>
          <a:bodyPr anchor="b">
            <a:normAutofit/>
          </a:bodyPr>
          <a:lstStyle>
            <a:lvl1pPr>
              <a:defRPr sz="4000"/>
            </a:lvl1pPr>
          </a:lstStyle>
          <a:p>
            <a:r>
              <a:rPr lang="en-GB"/>
              <a:t>Click to edit </a:t>
            </a:r>
            <a:br>
              <a:rPr lang="en-GB"/>
            </a:br>
            <a:r>
              <a:rPr lang="en-GB"/>
              <a:t>Master title style</a:t>
            </a:r>
            <a:endParaRPr lang="en-NO"/>
          </a:p>
        </p:txBody>
      </p:sp>
      <p:sp>
        <p:nvSpPr>
          <p:cNvPr id="3" name="Text Placeholder 2">
            <a:extLst>
              <a:ext uri="{FF2B5EF4-FFF2-40B4-BE49-F238E27FC236}">
                <a16:creationId xmlns:a16="http://schemas.microsoft.com/office/drawing/2014/main" id="{4ADF2142-5C5B-E5AF-46AB-338DDDAA0C02}"/>
              </a:ext>
            </a:extLst>
          </p:cNvPr>
          <p:cNvSpPr>
            <a:spLocks noGrp="1"/>
          </p:cNvSpPr>
          <p:nvPr>
            <p:ph type="body" idx="1"/>
          </p:nvPr>
        </p:nvSpPr>
        <p:spPr>
          <a:xfrm>
            <a:off x="831850" y="4589463"/>
            <a:ext cx="5735766" cy="1500187"/>
          </a:xfrm>
        </p:spPr>
        <p:txBody>
          <a:bodyPr>
            <a:normAutofit/>
          </a:bodyPr>
          <a:lstStyle>
            <a:lvl1pPr marL="0" indent="0">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AF4E84F-43CB-F4A0-E060-436AEEA6D172}"/>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5" name="Footer Placeholder 4">
            <a:extLst>
              <a:ext uri="{FF2B5EF4-FFF2-40B4-BE49-F238E27FC236}">
                <a16:creationId xmlns:a16="http://schemas.microsoft.com/office/drawing/2014/main" id="{8F3E1025-7511-D8D0-0E14-C66469B713A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AC715183-C79E-5047-4449-B83484C0CD06}"/>
              </a:ext>
            </a:extLst>
          </p:cNvPr>
          <p:cNvSpPr>
            <a:spLocks noGrp="1"/>
          </p:cNvSpPr>
          <p:nvPr>
            <p:ph type="sldNum" sz="quarter" idx="12"/>
          </p:nvPr>
        </p:nvSpPr>
        <p:spPr/>
        <p:txBody>
          <a:bodyPr/>
          <a:lstStyle/>
          <a:p>
            <a:fld id="{1610A615-9A95-124A-B8AC-E293ED76CFE9}" type="slidenum">
              <a:rPr lang="en-NO" smtClean="0"/>
              <a:t>‹#›</a:t>
            </a:fld>
            <a:endParaRPr lang="en-NO"/>
          </a:p>
        </p:txBody>
      </p:sp>
      <p:pic>
        <p:nvPicPr>
          <p:cNvPr id="8" name="Picture 7" descr="A red white and blue ribbon&#10;&#10;Description automatically generated">
            <a:extLst>
              <a:ext uri="{FF2B5EF4-FFF2-40B4-BE49-F238E27FC236}">
                <a16:creationId xmlns:a16="http://schemas.microsoft.com/office/drawing/2014/main" id="{596D4D16-DD9B-5ED0-351D-97BF3AD6EC65}"/>
              </a:ext>
            </a:extLst>
          </p:cNvPr>
          <p:cNvPicPr>
            <a:picLocks noChangeAspect="1"/>
          </p:cNvPicPr>
          <p:nvPr userDrawn="1"/>
        </p:nvPicPr>
        <p:blipFill>
          <a:blip r:embed="rId2"/>
          <a:stretch>
            <a:fillRect/>
          </a:stretch>
        </p:blipFill>
        <p:spPr>
          <a:xfrm flipH="1">
            <a:off x="4701746" y="0"/>
            <a:ext cx="7490254" cy="4259983"/>
          </a:xfrm>
          <a:prstGeom prst="rect">
            <a:avLst/>
          </a:prstGeom>
        </p:spPr>
      </p:pic>
    </p:spTree>
    <p:extLst>
      <p:ext uri="{BB962C8B-B14F-4D97-AF65-F5344CB8AC3E}">
        <p14:creationId xmlns:p14="http://schemas.microsoft.com/office/powerpoint/2010/main" val="8112714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BA5B1-08C8-1C54-20E8-64E4E4C39068}"/>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442D6B7D-DCDD-52A6-A117-D3EA28E6457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Content Placeholder 3">
            <a:extLst>
              <a:ext uri="{FF2B5EF4-FFF2-40B4-BE49-F238E27FC236}">
                <a16:creationId xmlns:a16="http://schemas.microsoft.com/office/drawing/2014/main" id="{E833A7E3-ABE0-4F25-EEDE-A89D99FDA0F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Date Placeholder 4">
            <a:extLst>
              <a:ext uri="{FF2B5EF4-FFF2-40B4-BE49-F238E27FC236}">
                <a16:creationId xmlns:a16="http://schemas.microsoft.com/office/drawing/2014/main" id="{C5547BBD-9024-2D10-C0A8-8B589E065A4E}"/>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6" name="Footer Placeholder 5">
            <a:extLst>
              <a:ext uri="{FF2B5EF4-FFF2-40B4-BE49-F238E27FC236}">
                <a16:creationId xmlns:a16="http://schemas.microsoft.com/office/drawing/2014/main" id="{A8760F3C-6453-BB26-CB76-2FEE967CC8B8}"/>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A254AE6F-8AF7-9F0F-F558-DC2CCA8881AA}"/>
              </a:ext>
            </a:extLst>
          </p:cNvPr>
          <p:cNvSpPr>
            <a:spLocks noGrp="1"/>
          </p:cNvSpPr>
          <p:nvPr>
            <p:ph type="sldNum" sz="quarter" idx="12"/>
          </p:nvPr>
        </p:nvSpPr>
        <p:spPr/>
        <p:txBody>
          <a:bodyPr/>
          <a:lstStyle/>
          <a:p>
            <a:fld id="{1610A615-9A95-124A-B8AC-E293ED76CFE9}" type="slidenum">
              <a:rPr lang="en-NO" smtClean="0"/>
              <a:t>‹#›</a:t>
            </a:fld>
            <a:endParaRPr lang="en-NO"/>
          </a:p>
        </p:txBody>
      </p:sp>
    </p:spTree>
    <p:extLst>
      <p:ext uri="{BB962C8B-B14F-4D97-AF65-F5344CB8AC3E}">
        <p14:creationId xmlns:p14="http://schemas.microsoft.com/office/powerpoint/2010/main" val="7825658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3FCEF-655D-CF75-7790-AA7F23BDDDD0}"/>
              </a:ext>
            </a:extLst>
          </p:cNvPr>
          <p:cNvSpPr>
            <a:spLocks noGrp="1"/>
          </p:cNvSpPr>
          <p:nvPr>
            <p:ph type="title"/>
          </p:nvPr>
        </p:nvSpPr>
        <p:spPr>
          <a:xfrm>
            <a:off x="839788" y="365125"/>
            <a:ext cx="10515600" cy="1325563"/>
          </a:xfrm>
        </p:spPr>
        <p:txBody>
          <a:bodyPr/>
          <a:lstStyle/>
          <a:p>
            <a:r>
              <a:rPr lang="en-GB"/>
              <a:t>Click to edit Master title style</a:t>
            </a:r>
            <a:endParaRPr lang="en-NO"/>
          </a:p>
        </p:txBody>
      </p:sp>
      <p:sp>
        <p:nvSpPr>
          <p:cNvPr id="3" name="Text Placeholder 2">
            <a:extLst>
              <a:ext uri="{FF2B5EF4-FFF2-40B4-BE49-F238E27FC236}">
                <a16:creationId xmlns:a16="http://schemas.microsoft.com/office/drawing/2014/main" id="{03812A6C-B4EF-3280-C167-4234EF6CEA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6EB80B2-40B7-D539-B2CC-A078D6DB060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ext Placeholder 4">
            <a:extLst>
              <a:ext uri="{FF2B5EF4-FFF2-40B4-BE49-F238E27FC236}">
                <a16:creationId xmlns:a16="http://schemas.microsoft.com/office/drawing/2014/main" id="{6FF7D770-BA47-3FDF-4D23-3A500D014F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EA3CD52-B863-D4E0-5F87-A5ACC083A21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7" name="Date Placeholder 6">
            <a:extLst>
              <a:ext uri="{FF2B5EF4-FFF2-40B4-BE49-F238E27FC236}">
                <a16:creationId xmlns:a16="http://schemas.microsoft.com/office/drawing/2014/main" id="{9B88D393-ADF4-E088-0D05-8AB14409738B}"/>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8" name="Footer Placeholder 7">
            <a:extLst>
              <a:ext uri="{FF2B5EF4-FFF2-40B4-BE49-F238E27FC236}">
                <a16:creationId xmlns:a16="http://schemas.microsoft.com/office/drawing/2014/main" id="{9D9710E2-B879-372C-78BF-B9A826EE10FE}"/>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7496565F-91C7-6D8E-40F2-F9A83E95EA2E}"/>
              </a:ext>
            </a:extLst>
          </p:cNvPr>
          <p:cNvSpPr>
            <a:spLocks noGrp="1"/>
          </p:cNvSpPr>
          <p:nvPr>
            <p:ph type="sldNum" sz="quarter" idx="12"/>
          </p:nvPr>
        </p:nvSpPr>
        <p:spPr/>
        <p:txBody>
          <a:bodyPr/>
          <a:lstStyle/>
          <a:p>
            <a:fld id="{1610A615-9A95-124A-B8AC-E293ED76CFE9}" type="slidenum">
              <a:rPr lang="en-NO" smtClean="0"/>
              <a:t>‹#›</a:t>
            </a:fld>
            <a:endParaRPr lang="en-NO"/>
          </a:p>
        </p:txBody>
      </p:sp>
    </p:spTree>
    <p:extLst>
      <p:ext uri="{BB962C8B-B14F-4D97-AF65-F5344CB8AC3E}">
        <p14:creationId xmlns:p14="http://schemas.microsoft.com/office/powerpoint/2010/main" val="748424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C30EC2-48C4-ACFB-6BAD-8B2EE2101B81}"/>
              </a:ext>
            </a:extLst>
          </p:cNvPr>
          <p:cNvSpPr>
            <a:spLocks noGrp="1"/>
          </p:cNvSpPr>
          <p:nvPr>
            <p:ph idx="1"/>
          </p:nvPr>
        </p:nvSpPr>
        <p:spPr>
          <a:xfrm>
            <a:off x="6096000"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Date Placeholder 4">
            <a:extLst>
              <a:ext uri="{FF2B5EF4-FFF2-40B4-BE49-F238E27FC236}">
                <a16:creationId xmlns:a16="http://schemas.microsoft.com/office/drawing/2014/main" id="{5703BDB9-46DA-62FC-FBBF-CE1BC148FD37}"/>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6" name="Footer Placeholder 5">
            <a:extLst>
              <a:ext uri="{FF2B5EF4-FFF2-40B4-BE49-F238E27FC236}">
                <a16:creationId xmlns:a16="http://schemas.microsoft.com/office/drawing/2014/main" id="{8B9E3AF9-81A9-C6E8-3BA7-67BB2CF47F86}"/>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23FA7A6A-3BDE-B07B-7936-4C8F2A541A11}"/>
              </a:ext>
            </a:extLst>
          </p:cNvPr>
          <p:cNvSpPr>
            <a:spLocks noGrp="1"/>
          </p:cNvSpPr>
          <p:nvPr>
            <p:ph type="sldNum" sz="quarter" idx="12"/>
          </p:nvPr>
        </p:nvSpPr>
        <p:spPr/>
        <p:txBody>
          <a:bodyPr/>
          <a:lstStyle/>
          <a:p>
            <a:fld id="{1610A615-9A95-124A-B8AC-E293ED76CFE9}" type="slidenum">
              <a:rPr lang="en-NO" smtClean="0"/>
              <a:t>‹#›</a:t>
            </a:fld>
            <a:endParaRPr lang="en-NO"/>
          </a:p>
        </p:txBody>
      </p:sp>
      <p:sp>
        <p:nvSpPr>
          <p:cNvPr id="10" name="Title 1">
            <a:extLst>
              <a:ext uri="{FF2B5EF4-FFF2-40B4-BE49-F238E27FC236}">
                <a16:creationId xmlns:a16="http://schemas.microsoft.com/office/drawing/2014/main" id="{7F4B57A4-4860-A6D4-E308-086D5D24ACE7}"/>
              </a:ext>
            </a:extLst>
          </p:cNvPr>
          <p:cNvSpPr>
            <a:spLocks noGrp="1"/>
          </p:cNvSpPr>
          <p:nvPr>
            <p:ph type="title"/>
          </p:nvPr>
        </p:nvSpPr>
        <p:spPr>
          <a:xfrm>
            <a:off x="1399500" y="2032701"/>
            <a:ext cx="3338691" cy="1600200"/>
          </a:xfrm>
        </p:spPr>
        <p:txBody>
          <a:bodyPr anchor="b"/>
          <a:lstStyle>
            <a:lvl1pPr>
              <a:defRPr sz="3200">
                <a:solidFill>
                  <a:schemeClr val="tx1"/>
                </a:solidFill>
              </a:defRPr>
            </a:lvl1pPr>
          </a:lstStyle>
          <a:p>
            <a:r>
              <a:rPr lang="en-GB"/>
              <a:t>Click to edit Master title style</a:t>
            </a:r>
            <a:endParaRPr lang="en-NO"/>
          </a:p>
        </p:txBody>
      </p:sp>
      <p:sp>
        <p:nvSpPr>
          <p:cNvPr id="11" name="Text Placeholder 3">
            <a:extLst>
              <a:ext uri="{FF2B5EF4-FFF2-40B4-BE49-F238E27FC236}">
                <a16:creationId xmlns:a16="http://schemas.microsoft.com/office/drawing/2014/main" id="{4FA041E2-5372-F3C2-0183-F885F8D02F42}"/>
              </a:ext>
            </a:extLst>
          </p:cNvPr>
          <p:cNvSpPr>
            <a:spLocks noGrp="1"/>
          </p:cNvSpPr>
          <p:nvPr>
            <p:ph type="body" sz="half" idx="2"/>
          </p:nvPr>
        </p:nvSpPr>
        <p:spPr>
          <a:xfrm>
            <a:off x="1399500" y="3723094"/>
            <a:ext cx="3338691" cy="1600200"/>
          </a:xfrm>
        </p:spPr>
        <p:txBody>
          <a:bodyPr>
            <a:normAutofit/>
          </a:bodyPr>
          <a:lstStyle>
            <a:lvl1pPr marL="0" indent="0">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1346426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C1346-F252-10E6-6252-D490543CF03B}"/>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4" name="Footer Placeholder 3">
            <a:extLst>
              <a:ext uri="{FF2B5EF4-FFF2-40B4-BE49-F238E27FC236}">
                <a16:creationId xmlns:a16="http://schemas.microsoft.com/office/drawing/2014/main" id="{CE86F1AC-BD4A-2270-3A8B-F9007DF4B160}"/>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701040A5-D9B0-253B-C954-E10DC3E3E18F}"/>
              </a:ext>
            </a:extLst>
          </p:cNvPr>
          <p:cNvSpPr>
            <a:spLocks noGrp="1"/>
          </p:cNvSpPr>
          <p:nvPr>
            <p:ph type="sldNum" sz="quarter" idx="12"/>
          </p:nvPr>
        </p:nvSpPr>
        <p:spPr/>
        <p:txBody>
          <a:bodyPr/>
          <a:lstStyle/>
          <a:p>
            <a:fld id="{1610A615-9A95-124A-B8AC-E293ED76CFE9}" type="slidenum">
              <a:rPr lang="en-NO" smtClean="0"/>
              <a:t>‹#›</a:t>
            </a:fld>
            <a:endParaRPr lang="en-NO"/>
          </a:p>
        </p:txBody>
      </p:sp>
      <p:sp>
        <p:nvSpPr>
          <p:cNvPr id="7" name="Title 1">
            <a:extLst>
              <a:ext uri="{FF2B5EF4-FFF2-40B4-BE49-F238E27FC236}">
                <a16:creationId xmlns:a16="http://schemas.microsoft.com/office/drawing/2014/main" id="{10B2BA07-181A-4589-1E65-94C9C76F989D}"/>
              </a:ext>
            </a:extLst>
          </p:cNvPr>
          <p:cNvSpPr>
            <a:spLocks noGrp="1"/>
          </p:cNvSpPr>
          <p:nvPr>
            <p:ph type="title"/>
          </p:nvPr>
        </p:nvSpPr>
        <p:spPr>
          <a:xfrm>
            <a:off x="2420225" y="2032701"/>
            <a:ext cx="3338691" cy="1600200"/>
          </a:xfrm>
        </p:spPr>
        <p:txBody>
          <a:bodyPr anchor="b"/>
          <a:lstStyle>
            <a:lvl1pPr>
              <a:defRPr sz="3200">
                <a:solidFill>
                  <a:schemeClr val="tx1"/>
                </a:solidFill>
              </a:defRPr>
            </a:lvl1pPr>
          </a:lstStyle>
          <a:p>
            <a:r>
              <a:rPr lang="en-GB"/>
              <a:t>Click to edit Master title style</a:t>
            </a:r>
            <a:endParaRPr lang="en-NO"/>
          </a:p>
        </p:txBody>
      </p:sp>
      <p:sp>
        <p:nvSpPr>
          <p:cNvPr id="8" name="Text Placeholder 3">
            <a:extLst>
              <a:ext uri="{FF2B5EF4-FFF2-40B4-BE49-F238E27FC236}">
                <a16:creationId xmlns:a16="http://schemas.microsoft.com/office/drawing/2014/main" id="{9ACA0FA0-3F44-2EA9-63B1-F86DDDCC5A08}"/>
              </a:ext>
            </a:extLst>
          </p:cNvPr>
          <p:cNvSpPr>
            <a:spLocks noGrp="1"/>
          </p:cNvSpPr>
          <p:nvPr>
            <p:ph type="body" sz="half" idx="2"/>
          </p:nvPr>
        </p:nvSpPr>
        <p:spPr>
          <a:xfrm>
            <a:off x="2420225" y="3723094"/>
            <a:ext cx="3338691" cy="1600200"/>
          </a:xfrm>
        </p:spPr>
        <p:txBody>
          <a:bodyPr>
            <a:normAutofit/>
          </a:bodyPr>
          <a:lstStyle>
            <a:lvl1pPr marL="0" indent="0">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921232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ED3CC1-FAEE-1759-664B-4417E22339D4}"/>
              </a:ext>
            </a:extLst>
          </p:cNvPr>
          <p:cNvPicPr>
            <a:picLocks noChangeAspect="1"/>
          </p:cNvPicPr>
          <p:nvPr userDrawn="1"/>
        </p:nvPicPr>
        <p:blipFill>
          <a:blip r:embed="rId2"/>
          <a:stretch>
            <a:fillRect/>
          </a:stretch>
        </p:blipFill>
        <p:spPr>
          <a:xfrm>
            <a:off x="6096000" y="2032701"/>
            <a:ext cx="3739821" cy="3290593"/>
          </a:xfrm>
          <a:prstGeom prst="rect">
            <a:avLst/>
          </a:prstGeom>
        </p:spPr>
      </p:pic>
      <p:sp>
        <p:nvSpPr>
          <p:cNvPr id="2" name="Date Placeholder 1">
            <a:extLst>
              <a:ext uri="{FF2B5EF4-FFF2-40B4-BE49-F238E27FC236}">
                <a16:creationId xmlns:a16="http://schemas.microsoft.com/office/drawing/2014/main" id="{2009B7DB-BF9B-CA32-8BCF-69F89759B20B}"/>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3" name="Footer Placeholder 2">
            <a:extLst>
              <a:ext uri="{FF2B5EF4-FFF2-40B4-BE49-F238E27FC236}">
                <a16:creationId xmlns:a16="http://schemas.microsoft.com/office/drawing/2014/main" id="{1521F3E2-C291-9DD6-DDD4-066B5412FA69}"/>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69FB46ED-11D2-3628-2CE4-AABE356B6C8C}"/>
              </a:ext>
            </a:extLst>
          </p:cNvPr>
          <p:cNvSpPr>
            <a:spLocks noGrp="1"/>
          </p:cNvSpPr>
          <p:nvPr>
            <p:ph type="sldNum" sz="quarter" idx="12"/>
          </p:nvPr>
        </p:nvSpPr>
        <p:spPr/>
        <p:txBody>
          <a:bodyPr/>
          <a:lstStyle/>
          <a:p>
            <a:fld id="{1610A615-9A95-124A-B8AC-E293ED76CFE9}" type="slidenum">
              <a:rPr lang="en-NO" smtClean="0"/>
              <a:t>‹#›</a:t>
            </a:fld>
            <a:endParaRPr lang="en-NO"/>
          </a:p>
        </p:txBody>
      </p:sp>
      <p:sp>
        <p:nvSpPr>
          <p:cNvPr id="6" name="Title 1">
            <a:extLst>
              <a:ext uri="{FF2B5EF4-FFF2-40B4-BE49-F238E27FC236}">
                <a16:creationId xmlns:a16="http://schemas.microsoft.com/office/drawing/2014/main" id="{47AAAB48-39DA-9DF7-D517-DFA19F152669}"/>
              </a:ext>
            </a:extLst>
          </p:cNvPr>
          <p:cNvSpPr>
            <a:spLocks noGrp="1"/>
          </p:cNvSpPr>
          <p:nvPr>
            <p:ph type="title"/>
          </p:nvPr>
        </p:nvSpPr>
        <p:spPr>
          <a:xfrm>
            <a:off x="2420225" y="2032701"/>
            <a:ext cx="3338691" cy="1600200"/>
          </a:xfrm>
        </p:spPr>
        <p:txBody>
          <a:bodyPr anchor="b"/>
          <a:lstStyle>
            <a:lvl1pPr>
              <a:defRPr sz="3200">
                <a:solidFill>
                  <a:schemeClr val="tx1"/>
                </a:solidFill>
              </a:defRPr>
            </a:lvl1pPr>
          </a:lstStyle>
          <a:p>
            <a:r>
              <a:rPr lang="en-GB"/>
              <a:t>Click to edit Master title style</a:t>
            </a:r>
            <a:endParaRPr lang="en-NO"/>
          </a:p>
        </p:txBody>
      </p:sp>
      <p:sp>
        <p:nvSpPr>
          <p:cNvPr id="7" name="Text Placeholder 3">
            <a:extLst>
              <a:ext uri="{FF2B5EF4-FFF2-40B4-BE49-F238E27FC236}">
                <a16:creationId xmlns:a16="http://schemas.microsoft.com/office/drawing/2014/main" id="{A58CF1D9-CDFB-C5D3-0306-41ABAE1A28D7}"/>
              </a:ext>
            </a:extLst>
          </p:cNvPr>
          <p:cNvSpPr>
            <a:spLocks noGrp="1"/>
          </p:cNvSpPr>
          <p:nvPr>
            <p:ph type="body" sz="half" idx="2"/>
          </p:nvPr>
        </p:nvSpPr>
        <p:spPr>
          <a:xfrm>
            <a:off x="2420225" y="3723094"/>
            <a:ext cx="3338691" cy="1600200"/>
          </a:xfrm>
        </p:spPr>
        <p:txBody>
          <a:bodyPr>
            <a:normAutofit/>
          </a:bodyPr>
          <a:lstStyle>
            <a:lvl1pPr marL="0" indent="0">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0058884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A44D8B-AE00-63CA-0FE9-21B003BC3650}"/>
              </a:ext>
            </a:extLst>
          </p:cNvPr>
          <p:cNvPicPr>
            <a:picLocks noChangeAspect="1"/>
          </p:cNvPicPr>
          <p:nvPr userDrawn="1"/>
        </p:nvPicPr>
        <p:blipFill>
          <a:blip r:embed="rId2"/>
          <a:stretch>
            <a:fillRect/>
          </a:stretch>
        </p:blipFill>
        <p:spPr>
          <a:xfrm>
            <a:off x="2433441" y="1080613"/>
            <a:ext cx="1938774" cy="1705888"/>
          </a:xfrm>
          <a:prstGeom prst="rect">
            <a:avLst/>
          </a:prstGeom>
        </p:spPr>
      </p:pic>
      <p:pic>
        <p:nvPicPr>
          <p:cNvPr id="6" name="Picture 5">
            <a:extLst>
              <a:ext uri="{FF2B5EF4-FFF2-40B4-BE49-F238E27FC236}">
                <a16:creationId xmlns:a16="http://schemas.microsoft.com/office/drawing/2014/main" id="{81EF4C64-EDF8-D16E-1206-DBDEECCBF8FD}"/>
              </a:ext>
            </a:extLst>
          </p:cNvPr>
          <p:cNvPicPr>
            <a:picLocks noChangeAspect="1"/>
          </p:cNvPicPr>
          <p:nvPr userDrawn="1"/>
        </p:nvPicPr>
        <p:blipFill>
          <a:blip r:embed="rId3"/>
          <a:stretch>
            <a:fillRect/>
          </a:stretch>
        </p:blipFill>
        <p:spPr>
          <a:xfrm>
            <a:off x="5136609" y="881919"/>
            <a:ext cx="1944181" cy="1903065"/>
          </a:xfrm>
          <a:prstGeom prst="rect">
            <a:avLst/>
          </a:prstGeom>
        </p:spPr>
      </p:pic>
      <p:pic>
        <p:nvPicPr>
          <p:cNvPr id="7" name="Picture 6">
            <a:extLst>
              <a:ext uri="{FF2B5EF4-FFF2-40B4-BE49-F238E27FC236}">
                <a16:creationId xmlns:a16="http://schemas.microsoft.com/office/drawing/2014/main" id="{44E666B1-7180-2F47-CAF6-86A54DDCEC2C}"/>
              </a:ext>
            </a:extLst>
          </p:cNvPr>
          <p:cNvPicPr>
            <a:picLocks noChangeAspect="1"/>
          </p:cNvPicPr>
          <p:nvPr userDrawn="1"/>
        </p:nvPicPr>
        <p:blipFill>
          <a:blip r:embed="rId4"/>
          <a:stretch>
            <a:fillRect/>
          </a:stretch>
        </p:blipFill>
        <p:spPr>
          <a:xfrm>
            <a:off x="2287267" y="3578734"/>
            <a:ext cx="1933437" cy="1817918"/>
          </a:xfrm>
          <a:prstGeom prst="rect">
            <a:avLst/>
          </a:prstGeom>
        </p:spPr>
      </p:pic>
      <p:pic>
        <p:nvPicPr>
          <p:cNvPr id="8" name="Picture 7">
            <a:extLst>
              <a:ext uri="{FF2B5EF4-FFF2-40B4-BE49-F238E27FC236}">
                <a16:creationId xmlns:a16="http://schemas.microsoft.com/office/drawing/2014/main" id="{0CC91630-0AA1-1723-26F7-716A7EB0AD7D}"/>
              </a:ext>
            </a:extLst>
          </p:cNvPr>
          <p:cNvPicPr>
            <a:picLocks noChangeAspect="1"/>
          </p:cNvPicPr>
          <p:nvPr userDrawn="1"/>
        </p:nvPicPr>
        <p:blipFill>
          <a:blip r:embed="rId5"/>
          <a:stretch>
            <a:fillRect/>
          </a:stretch>
        </p:blipFill>
        <p:spPr>
          <a:xfrm>
            <a:off x="5077789" y="3651242"/>
            <a:ext cx="2041383" cy="1817918"/>
          </a:xfrm>
          <a:prstGeom prst="rect">
            <a:avLst/>
          </a:prstGeom>
        </p:spPr>
      </p:pic>
      <p:pic>
        <p:nvPicPr>
          <p:cNvPr id="10" name="Picture 9">
            <a:extLst>
              <a:ext uri="{FF2B5EF4-FFF2-40B4-BE49-F238E27FC236}">
                <a16:creationId xmlns:a16="http://schemas.microsoft.com/office/drawing/2014/main" id="{6684B699-22BC-8C5C-8963-0CC3B9330418}"/>
              </a:ext>
            </a:extLst>
          </p:cNvPr>
          <p:cNvPicPr>
            <a:picLocks noChangeAspect="1"/>
          </p:cNvPicPr>
          <p:nvPr userDrawn="1"/>
        </p:nvPicPr>
        <p:blipFill>
          <a:blip r:embed="rId6"/>
          <a:stretch>
            <a:fillRect/>
          </a:stretch>
        </p:blipFill>
        <p:spPr>
          <a:xfrm>
            <a:off x="7733768" y="395317"/>
            <a:ext cx="1944180" cy="2484231"/>
          </a:xfrm>
          <a:prstGeom prst="rect">
            <a:avLst/>
          </a:prstGeom>
        </p:spPr>
      </p:pic>
      <p:pic>
        <p:nvPicPr>
          <p:cNvPr id="12" name="Picture 11">
            <a:extLst>
              <a:ext uri="{FF2B5EF4-FFF2-40B4-BE49-F238E27FC236}">
                <a16:creationId xmlns:a16="http://schemas.microsoft.com/office/drawing/2014/main" id="{A2E6DDAB-6AA5-CCE6-B2F4-E0DC7A7DEEF9}"/>
              </a:ext>
            </a:extLst>
          </p:cNvPr>
          <p:cNvPicPr>
            <a:picLocks noChangeAspect="1"/>
          </p:cNvPicPr>
          <p:nvPr userDrawn="1"/>
        </p:nvPicPr>
        <p:blipFill>
          <a:blip r:embed="rId7"/>
          <a:stretch>
            <a:fillRect/>
          </a:stretch>
        </p:blipFill>
        <p:spPr>
          <a:xfrm>
            <a:off x="7896696" y="3714848"/>
            <a:ext cx="1944180" cy="1681288"/>
          </a:xfrm>
          <a:prstGeom prst="rect">
            <a:avLst/>
          </a:prstGeom>
        </p:spPr>
      </p:pic>
      <p:sp>
        <p:nvSpPr>
          <p:cNvPr id="2" name="Date Placeholder 1">
            <a:extLst>
              <a:ext uri="{FF2B5EF4-FFF2-40B4-BE49-F238E27FC236}">
                <a16:creationId xmlns:a16="http://schemas.microsoft.com/office/drawing/2014/main" id="{2009B7DB-BF9B-CA32-8BCF-69F89759B20B}"/>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3" name="Footer Placeholder 2">
            <a:extLst>
              <a:ext uri="{FF2B5EF4-FFF2-40B4-BE49-F238E27FC236}">
                <a16:creationId xmlns:a16="http://schemas.microsoft.com/office/drawing/2014/main" id="{1521F3E2-C291-9DD6-DDD4-066B5412FA69}"/>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69FB46ED-11D2-3628-2CE4-AABE356B6C8C}"/>
              </a:ext>
            </a:extLst>
          </p:cNvPr>
          <p:cNvSpPr>
            <a:spLocks noGrp="1"/>
          </p:cNvSpPr>
          <p:nvPr>
            <p:ph type="sldNum" sz="quarter" idx="12"/>
          </p:nvPr>
        </p:nvSpPr>
        <p:spPr/>
        <p:txBody>
          <a:bodyPr/>
          <a:lstStyle/>
          <a:p>
            <a:fld id="{1610A615-9A95-124A-B8AC-E293ED76CFE9}" type="slidenum">
              <a:rPr lang="en-NO" smtClean="0"/>
              <a:t>‹#›</a:t>
            </a:fld>
            <a:endParaRPr lang="en-NO"/>
          </a:p>
        </p:txBody>
      </p:sp>
      <p:sp>
        <p:nvSpPr>
          <p:cNvPr id="21" name="Text Placeholder 3">
            <a:extLst>
              <a:ext uri="{FF2B5EF4-FFF2-40B4-BE49-F238E27FC236}">
                <a16:creationId xmlns:a16="http://schemas.microsoft.com/office/drawing/2014/main" id="{223B040A-FA6A-C915-38A0-FE12942CED06}"/>
              </a:ext>
            </a:extLst>
          </p:cNvPr>
          <p:cNvSpPr>
            <a:spLocks noGrp="1"/>
          </p:cNvSpPr>
          <p:nvPr userDrawn="1">
            <p:ph type="body" sz="half" idx="2" hasCustomPrompt="1"/>
          </p:nvPr>
        </p:nvSpPr>
        <p:spPr>
          <a:xfrm>
            <a:off x="2554290" y="2920228"/>
            <a:ext cx="1712913" cy="528287"/>
          </a:xfrm>
        </p:spPr>
        <p:txBody>
          <a:bodyPr>
            <a:normAutofit/>
          </a:bodyPr>
          <a:lstStyle>
            <a:lvl1pPr marL="0" indent="0" algn="ctr">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Løp</a:t>
            </a:r>
            <a:endParaRPr lang="en-GB"/>
          </a:p>
        </p:txBody>
      </p:sp>
      <p:sp>
        <p:nvSpPr>
          <p:cNvPr id="22" name="Text Placeholder 3">
            <a:extLst>
              <a:ext uri="{FF2B5EF4-FFF2-40B4-BE49-F238E27FC236}">
                <a16:creationId xmlns:a16="http://schemas.microsoft.com/office/drawing/2014/main" id="{C8657970-943C-3E8F-B67B-4EB724F143FB}"/>
              </a:ext>
            </a:extLst>
          </p:cNvPr>
          <p:cNvSpPr>
            <a:spLocks noGrp="1"/>
          </p:cNvSpPr>
          <p:nvPr userDrawn="1">
            <p:ph type="body" sz="half" idx="16" hasCustomPrompt="1"/>
          </p:nvPr>
        </p:nvSpPr>
        <p:spPr>
          <a:xfrm>
            <a:off x="5239543" y="2920228"/>
            <a:ext cx="1712913" cy="528287"/>
          </a:xfrm>
        </p:spPr>
        <p:txBody>
          <a:bodyPr>
            <a:normAutofit/>
          </a:bodyPr>
          <a:lstStyle>
            <a:lvl1pPr marL="0" indent="0" algn="ctr">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Hopp</a:t>
            </a:r>
            <a:endParaRPr lang="en-GB"/>
          </a:p>
        </p:txBody>
      </p:sp>
      <p:sp>
        <p:nvSpPr>
          <p:cNvPr id="23" name="Text Placeholder 3">
            <a:extLst>
              <a:ext uri="{FF2B5EF4-FFF2-40B4-BE49-F238E27FC236}">
                <a16:creationId xmlns:a16="http://schemas.microsoft.com/office/drawing/2014/main" id="{A928D34F-60A5-2241-12C3-604D0A798CD3}"/>
              </a:ext>
            </a:extLst>
          </p:cNvPr>
          <p:cNvSpPr>
            <a:spLocks noGrp="1"/>
          </p:cNvSpPr>
          <p:nvPr userDrawn="1">
            <p:ph type="body" sz="half" idx="19" hasCustomPrompt="1"/>
          </p:nvPr>
        </p:nvSpPr>
        <p:spPr>
          <a:xfrm>
            <a:off x="8075246" y="2909153"/>
            <a:ext cx="1712913" cy="528287"/>
          </a:xfrm>
        </p:spPr>
        <p:txBody>
          <a:bodyPr>
            <a:normAutofit/>
          </a:bodyPr>
          <a:lstStyle>
            <a:lvl1pPr marL="0" indent="0" algn="ctr">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Stav</a:t>
            </a:r>
          </a:p>
        </p:txBody>
      </p:sp>
      <p:sp>
        <p:nvSpPr>
          <p:cNvPr id="24" name="Text Placeholder 3">
            <a:extLst>
              <a:ext uri="{FF2B5EF4-FFF2-40B4-BE49-F238E27FC236}">
                <a16:creationId xmlns:a16="http://schemas.microsoft.com/office/drawing/2014/main" id="{F56AA947-4A8E-2BC9-D038-66339C0CEFDE}"/>
              </a:ext>
            </a:extLst>
          </p:cNvPr>
          <p:cNvSpPr>
            <a:spLocks noGrp="1"/>
          </p:cNvSpPr>
          <p:nvPr userDrawn="1">
            <p:ph type="body" sz="half" idx="40" hasCustomPrompt="1"/>
          </p:nvPr>
        </p:nvSpPr>
        <p:spPr>
          <a:xfrm>
            <a:off x="2438406" y="5590978"/>
            <a:ext cx="1712913" cy="528287"/>
          </a:xfrm>
        </p:spPr>
        <p:txBody>
          <a:bodyPr>
            <a:normAutofit/>
          </a:bodyPr>
          <a:lstStyle>
            <a:lvl1pPr marL="0" indent="0" algn="ctr">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Hekk</a:t>
            </a:r>
            <a:endParaRPr lang="en-GB"/>
          </a:p>
        </p:txBody>
      </p:sp>
      <p:sp>
        <p:nvSpPr>
          <p:cNvPr id="25" name="Text Placeholder 3">
            <a:extLst>
              <a:ext uri="{FF2B5EF4-FFF2-40B4-BE49-F238E27FC236}">
                <a16:creationId xmlns:a16="http://schemas.microsoft.com/office/drawing/2014/main" id="{56012F39-09FF-F49F-A1BE-0745F190414E}"/>
              </a:ext>
            </a:extLst>
          </p:cNvPr>
          <p:cNvSpPr>
            <a:spLocks noGrp="1"/>
          </p:cNvSpPr>
          <p:nvPr userDrawn="1">
            <p:ph type="body" sz="half" idx="43" hasCustomPrompt="1"/>
          </p:nvPr>
        </p:nvSpPr>
        <p:spPr>
          <a:xfrm>
            <a:off x="5239544" y="5590978"/>
            <a:ext cx="1712913" cy="528287"/>
          </a:xfrm>
        </p:spPr>
        <p:txBody>
          <a:bodyPr>
            <a:normAutofit/>
          </a:bodyPr>
          <a:lstStyle>
            <a:lvl1pPr marL="0" indent="0" algn="ctr">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Stafett</a:t>
            </a:r>
            <a:endParaRPr lang="en-GB"/>
          </a:p>
        </p:txBody>
      </p:sp>
      <p:sp>
        <p:nvSpPr>
          <p:cNvPr id="26" name="Text Placeholder 3">
            <a:extLst>
              <a:ext uri="{FF2B5EF4-FFF2-40B4-BE49-F238E27FC236}">
                <a16:creationId xmlns:a16="http://schemas.microsoft.com/office/drawing/2014/main" id="{C7ED047C-69EC-C640-E067-642EFD171DE2}"/>
              </a:ext>
            </a:extLst>
          </p:cNvPr>
          <p:cNvSpPr>
            <a:spLocks noGrp="1"/>
          </p:cNvSpPr>
          <p:nvPr userDrawn="1">
            <p:ph type="body" sz="half" idx="46" hasCustomPrompt="1"/>
          </p:nvPr>
        </p:nvSpPr>
        <p:spPr>
          <a:xfrm>
            <a:off x="8002887" y="5579903"/>
            <a:ext cx="1712913" cy="528287"/>
          </a:xfrm>
        </p:spPr>
        <p:txBody>
          <a:bodyPr>
            <a:normAutofit/>
          </a:bodyPr>
          <a:lstStyle>
            <a:lvl1pPr marL="0" indent="0" algn="ctr">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Kast</a:t>
            </a:r>
          </a:p>
        </p:txBody>
      </p:sp>
    </p:spTree>
    <p:extLst>
      <p:ext uri="{BB962C8B-B14F-4D97-AF65-F5344CB8AC3E}">
        <p14:creationId xmlns:p14="http://schemas.microsoft.com/office/powerpoint/2010/main" val="1172432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09B7DB-BF9B-CA32-8BCF-69F89759B20B}"/>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3" name="Footer Placeholder 2">
            <a:extLst>
              <a:ext uri="{FF2B5EF4-FFF2-40B4-BE49-F238E27FC236}">
                <a16:creationId xmlns:a16="http://schemas.microsoft.com/office/drawing/2014/main" id="{1521F3E2-C291-9DD6-DDD4-066B5412FA69}"/>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69FB46ED-11D2-3628-2CE4-AABE356B6C8C}"/>
              </a:ext>
            </a:extLst>
          </p:cNvPr>
          <p:cNvSpPr>
            <a:spLocks noGrp="1"/>
          </p:cNvSpPr>
          <p:nvPr>
            <p:ph type="sldNum" sz="quarter" idx="12"/>
          </p:nvPr>
        </p:nvSpPr>
        <p:spPr/>
        <p:txBody>
          <a:bodyPr/>
          <a:lstStyle/>
          <a:p>
            <a:fld id="{1610A615-9A95-124A-B8AC-E293ED76CFE9}" type="slidenum">
              <a:rPr lang="en-NO" smtClean="0"/>
              <a:t>‹#›</a:t>
            </a:fld>
            <a:endParaRPr lang="en-NO"/>
          </a:p>
        </p:txBody>
      </p:sp>
    </p:spTree>
    <p:extLst>
      <p:ext uri="{BB962C8B-B14F-4D97-AF65-F5344CB8AC3E}">
        <p14:creationId xmlns:p14="http://schemas.microsoft.com/office/powerpoint/2010/main" val="4214225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descr="A red white and blue ribbon&#10;&#10;Description automatically generated">
            <a:extLst>
              <a:ext uri="{FF2B5EF4-FFF2-40B4-BE49-F238E27FC236}">
                <a16:creationId xmlns:a16="http://schemas.microsoft.com/office/drawing/2014/main" id="{1D0FAE97-A096-0E26-03A8-7100A4C0C7B9}"/>
              </a:ext>
            </a:extLst>
          </p:cNvPr>
          <p:cNvPicPr>
            <a:picLocks noChangeAspect="1"/>
          </p:cNvPicPr>
          <p:nvPr userDrawn="1"/>
        </p:nvPicPr>
        <p:blipFill>
          <a:blip r:embed="rId2"/>
          <a:stretch>
            <a:fillRect/>
          </a:stretch>
        </p:blipFill>
        <p:spPr>
          <a:xfrm rot="20937309">
            <a:off x="-2434112" y="527647"/>
            <a:ext cx="20759942" cy="7256965"/>
          </a:xfrm>
          <a:prstGeom prst="rect">
            <a:avLst/>
          </a:prstGeom>
        </p:spPr>
      </p:pic>
      <p:sp>
        <p:nvSpPr>
          <p:cNvPr id="2" name="Title 1">
            <a:extLst>
              <a:ext uri="{FF2B5EF4-FFF2-40B4-BE49-F238E27FC236}">
                <a16:creationId xmlns:a16="http://schemas.microsoft.com/office/drawing/2014/main" id="{D3470EE5-F7AE-0F8F-6004-89A880A9DBF0}"/>
              </a:ext>
            </a:extLst>
          </p:cNvPr>
          <p:cNvSpPr>
            <a:spLocks noGrp="1"/>
          </p:cNvSpPr>
          <p:nvPr>
            <p:ph type="ctrTitle" hasCustomPrompt="1"/>
          </p:nvPr>
        </p:nvSpPr>
        <p:spPr>
          <a:xfrm>
            <a:off x="710512" y="1213499"/>
            <a:ext cx="5385487" cy="1738248"/>
          </a:xfrm>
        </p:spPr>
        <p:txBody>
          <a:bodyPr anchor="b">
            <a:normAutofit/>
          </a:bodyPr>
          <a:lstStyle>
            <a:lvl1pPr algn="l">
              <a:defRPr sz="4800"/>
            </a:lvl1pPr>
          </a:lstStyle>
          <a:p>
            <a:r>
              <a:rPr lang="en-GB"/>
              <a:t>Click to edit </a:t>
            </a:r>
            <a:br>
              <a:rPr lang="en-GB"/>
            </a:br>
            <a:r>
              <a:rPr lang="en-GB"/>
              <a:t>Master title style</a:t>
            </a:r>
            <a:endParaRPr lang="en-NO"/>
          </a:p>
        </p:txBody>
      </p:sp>
      <p:sp>
        <p:nvSpPr>
          <p:cNvPr id="3" name="Subtitle 2">
            <a:extLst>
              <a:ext uri="{FF2B5EF4-FFF2-40B4-BE49-F238E27FC236}">
                <a16:creationId xmlns:a16="http://schemas.microsoft.com/office/drawing/2014/main" id="{E338F380-2B2C-8D29-4048-83913EF1DFDD}"/>
              </a:ext>
            </a:extLst>
          </p:cNvPr>
          <p:cNvSpPr>
            <a:spLocks noGrp="1"/>
          </p:cNvSpPr>
          <p:nvPr>
            <p:ph type="subTitle" idx="1"/>
          </p:nvPr>
        </p:nvSpPr>
        <p:spPr>
          <a:xfrm>
            <a:off x="710513" y="3252871"/>
            <a:ext cx="2513950" cy="1062456"/>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NO"/>
          </a:p>
        </p:txBody>
      </p:sp>
      <p:sp>
        <p:nvSpPr>
          <p:cNvPr id="10" name="Date Placeholder 3">
            <a:extLst>
              <a:ext uri="{FF2B5EF4-FFF2-40B4-BE49-F238E27FC236}">
                <a16:creationId xmlns:a16="http://schemas.microsoft.com/office/drawing/2014/main" id="{31B9968E-BD19-E2C3-276F-8AAFB5A10FE5}"/>
              </a:ext>
            </a:extLst>
          </p:cNvPr>
          <p:cNvSpPr>
            <a:spLocks noGrp="1"/>
          </p:cNvSpPr>
          <p:nvPr>
            <p:ph type="dt" sz="half" idx="2"/>
          </p:nvPr>
        </p:nvSpPr>
        <p:spPr>
          <a:xfrm>
            <a:off x="270821" y="6257494"/>
            <a:ext cx="1256270" cy="365125"/>
          </a:xfrm>
          <a:prstGeom prst="rect">
            <a:avLst/>
          </a:prstGeom>
        </p:spPr>
        <p:txBody>
          <a:bodyPr vert="horz" lIns="91440" tIns="45720" rIns="91440" bIns="45720" rtlCol="0" anchor="ctr"/>
          <a:lstStyle>
            <a:lvl1pPr algn="l">
              <a:defRPr sz="1200">
                <a:solidFill>
                  <a:schemeClr val="tx1"/>
                </a:solidFill>
              </a:defRPr>
            </a:lvl1pPr>
          </a:lstStyle>
          <a:p>
            <a:fld id="{196FE954-CF14-0146-A91D-43523FB6B5DB}" type="datetimeFigureOut">
              <a:rPr lang="en-NO" smtClean="0"/>
              <a:pPr/>
              <a:t>6/24/26</a:t>
            </a:fld>
            <a:endParaRPr lang="en-NO"/>
          </a:p>
        </p:txBody>
      </p:sp>
      <p:sp>
        <p:nvSpPr>
          <p:cNvPr id="11" name="Footer Placeholder 4">
            <a:extLst>
              <a:ext uri="{FF2B5EF4-FFF2-40B4-BE49-F238E27FC236}">
                <a16:creationId xmlns:a16="http://schemas.microsoft.com/office/drawing/2014/main" id="{CC689F14-9180-C25A-F547-DC078DD92CD0}"/>
              </a:ext>
            </a:extLst>
          </p:cNvPr>
          <p:cNvSpPr>
            <a:spLocks noGrp="1"/>
          </p:cNvSpPr>
          <p:nvPr>
            <p:ph type="ftr" sz="quarter" idx="3"/>
          </p:nvPr>
        </p:nvSpPr>
        <p:spPr>
          <a:xfrm>
            <a:off x="270821" y="365125"/>
            <a:ext cx="2265405" cy="365125"/>
          </a:xfrm>
          <a:prstGeom prst="rect">
            <a:avLst/>
          </a:prstGeom>
        </p:spPr>
        <p:txBody>
          <a:bodyPr vert="horz" lIns="91440" tIns="45720" rIns="91440" bIns="45720" rtlCol="0" anchor="ctr"/>
          <a:lstStyle>
            <a:lvl1pPr algn="l">
              <a:defRPr sz="1200">
                <a:solidFill>
                  <a:schemeClr val="tx1"/>
                </a:solidFill>
              </a:defRPr>
            </a:lvl1pPr>
          </a:lstStyle>
          <a:p>
            <a:endParaRPr lang="en-NO"/>
          </a:p>
        </p:txBody>
      </p:sp>
      <p:sp>
        <p:nvSpPr>
          <p:cNvPr id="12" name="Slide Number Placeholder 5">
            <a:extLst>
              <a:ext uri="{FF2B5EF4-FFF2-40B4-BE49-F238E27FC236}">
                <a16:creationId xmlns:a16="http://schemas.microsoft.com/office/drawing/2014/main" id="{A91BF0E9-7B0A-4EB2-5EFB-90DB10E4C4DE}"/>
              </a:ext>
            </a:extLst>
          </p:cNvPr>
          <p:cNvSpPr>
            <a:spLocks noGrp="1"/>
          </p:cNvSpPr>
          <p:nvPr>
            <p:ph type="sldNum" sz="quarter" idx="4"/>
          </p:nvPr>
        </p:nvSpPr>
        <p:spPr>
          <a:xfrm>
            <a:off x="9133701" y="365125"/>
            <a:ext cx="2743200" cy="365125"/>
          </a:xfrm>
          <a:prstGeom prst="rect">
            <a:avLst/>
          </a:prstGeom>
        </p:spPr>
        <p:txBody>
          <a:bodyPr vert="horz" lIns="91440" tIns="45720" rIns="91440" bIns="45720" rtlCol="0" anchor="ctr"/>
          <a:lstStyle>
            <a:lvl1pPr algn="r">
              <a:defRPr sz="1200">
                <a:solidFill>
                  <a:schemeClr val="tx1"/>
                </a:solidFill>
              </a:defRPr>
            </a:lvl1pPr>
          </a:lstStyle>
          <a:p>
            <a:fld id="{1610A615-9A95-124A-B8AC-E293ED76CFE9}" type="slidenum">
              <a:rPr lang="en-NO" smtClean="0"/>
              <a:pPr/>
              <a:t>‹#›</a:t>
            </a:fld>
            <a:endParaRPr lang="en-NO"/>
          </a:p>
        </p:txBody>
      </p:sp>
    </p:spTree>
    <p:extLst>
      <p:ext uri="{BB962C8B-B14F-4D97-AF65-F5344CB8AC3E}">
        <p14:creationId xmlns:p14="http://schemas.microsoft.com/office/powerpoint/2010/main" val="39521516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09B7DB-BF9B-CA32-8BCF-69F89759B20B}"/>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3" name="Footer Placeholder 2">
            <a:extLst>
              <a:ext uri="{FF2B5EF4-FFF2-40B4-BE49-F238E27FC236}">
                <a16:creationId xmlns:a16="http://schemas.microsoft.com/office/drawing/2014/main" id="{1521F3E2-C291-9DD6-DDD4-066B5412FA69}"/>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69FB46ED-11D2-3628-2CE4-AABE356B6C8C}"/>
              </a:ext>
            </a:extLst>
          </p:cNvPr>
          <p:cNvSpPr>
            <a:spLocks noGrp="1"/>
          </p:cNvSpPr>
          <p:nvPr>
            <p:ph type="sldNum" sz="quarter" idx="12"/>
          </p:nvPr>
        </p:nvSpPr>
        <p:spPr/>
        <p:txBody>
          <a:bodyPr/>
          <a:lstStyle/>
          <a:p>
            <a:fld id="{1610A615-9A95-124A-B8AC-E293ED76CFE9}" type="slidenum">
              <a:rPr lang="en-NO" smtClean="0"/>
              <a:t>‹#›</a:t>
            </a:fld>
            <a:endParaRPr lang="en-NO"/>
          </a:p>
        </p:txBody>
      </p:sp>
      <p:pic>
        <p:nvPicPr>
          <p:cNvPr id="9" name="Picture 8" descr="A person in a running track&#10;&#10;Description automatically generated">
            <a:extLst>
              <a:ext uri="{FF2B5EF4-FFF2-40B4-BE49-F238E27FC236}">
                <a16:creationId xmlns:a16="http://schemas.microsoft.com/office/drawing/2014/main" id="{472BAE77-864C-9BF5-3926-59BB044A5EE6}"/>
              </a:ext>
            </a:extLst>
          </p:cNvPr>
          <p:cNvPicPr>
            <a:picLocks noChangeAspect="1"/>
          </p:cNvPicPr>
          <p:nvPr userDrawn="1"/>
        </p:nvPicPr>
        <p:blipFill rotWithShape="1">
          <a:blip r:embed="rId2"/>
          <a:srcRect l="10238" r="30470"/>
          <a:stretch/>
        </p:blipFill>
        <p:spPr>
          <a:xfrm>
            <a:off x="6095999" y="0"/>
            <a:ext cx="6096001" cy="6858000"/>
          </a:xfrm>
          <a:prstGeom prst="rect">
            <a:avLst/>
          </a:prstGeom>
        </p:spPr>
      </p:pic>
      <p:sp>
        <p:nvSpPr>
          <p:cNvPr id="10" name="Title 1">
            <a:extLst>
              <a:ext uri="{FF2B5EF4-FFF2-40B4-BE49-F238E27FC236}">
                <a16:creationId xmlns:a16="http://schemas.microsoft.com/office/drawing/2014/main" id="{C5EFA80A-E25B-5C17-B73D-269F265C6BCB}"/>
              </a:ext>
            </a:extLst>
          </p:cNvPr>
          <p:cNvSpPr>
            <a:spLocks noGrp="1"/>
          </p:cNvSpPr>
          <p:nvPr>
            <p:ph type="title"/>
          </p:nvPr>
        </p:nvSpPr>
        <p:spPr>
          <a:xfrm>
            <a:off x="1399500" y="2032701"/>
            <a:ext cx="3338691" cy="1600200"/>
          </a:xfrm>
        </p:spPr>
        <p:txBody>
          <a:bodyPr anchor="b"/>
          <a:lstStyle>
            <a:lvl1pPr>
              <a:defRPr sz="3200">
                <a:solidFill>
                  <a:schemeClr val="tx1"/>
                </a:solidFill>
              </a:defRPr>
            </a:lvl1pPr>
          </a:lstStyle>
          <a:p>
            <a:r>
              <a:rPr lang="en-GB"/>
              <a:t>Click to edit Master title style</a:t>
            </a:r>
            <a:endParaRPr lang="en-NO"/>
          </a:p>
        </p:txBody>
      </p:sp>
      <p:sp>
        <p:nvSpPr>
          <p:cNvPr id="11" name="Text Placeholder 3">
            <a:extLst>
              <a:ext uri="{FF2B5EF4-FFF2-40B4-BE49-F238E27FC236}">
                <a16:creationId xmlns:a16="http://schemas.microsoft.com/office/drawing/2014/main" id="{B123867A-01C6-4942-319D-A7AA34DDFDC4}"/>
              </a:ext>
            </a:extLst>
          </p:cNvPr>
          <p:cNvSpPr>
            <a:spLocks noGrp="1"/>
          </p:cNvSpPr>
          <p:nvPr>
            <p:ph type="body" sz="half" idx="2"/>
          </p:nvPr>
        </p:nvSpPr>
        <p:spPr>
          <a:xfrm>
            <a:off x="1399500" y="3723094"/>
            <a:ext cx="3338691" cy="1600200"/>
          </a:xfrm>
        </p:spPr>
        <p:txBody>
          <a:bodyPr>
            <a:normAutofit/>
          </a:bodyPr>
          <a:lstStyle>
            <a:lvl1pPr marL="0" indent="0">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3" name="Picture Placeholder 12">
            <a:extLst>
              <a:ext uri="{FF2B5EF4-FFF2-40B4-BE49-F238E27FC236}">
                <a16:creationId xmlns:a16="http://schemas.microsoft.com/office/drawing/2014/main" id="{3D0D9B89-C162-E8C1-0194-40D95FB7A585}"/>
              </a:ext>
            </a:extLst>
          </p:cNvPr>
          <p:cNvSpPr>
            <a:spLocks noGrp="1"/>
          </p:cNvSpPr>
          <p:nvPr>
            <p:ph type="pic" sz="quarter" idx="13"/>
          </p:nvPr>
        </p:nvSpPr>
        <p:spPr>
          <a:xfrm>
            <a:off x="6096000" y="0"/>
            <a:ext cx="6096000" cy="6858000"/>
          </a:xfrm>
        </p:spPr>
        <p:txBody>
          <a:bodyPr/>
          <a:lstStyle/>
          <a:p>
            <a:endParaRPr lang="en-NO"/>
          </a:p>
        </p:txBody>
      </p:sp>
    </p:spTree>
    <p:extLst>
      <p:ext uri="{BB962C8B-B14F-4D97-AF65-F5344CB8AC3E}">
        <p14:creationId xmlns:p14="http://schemas.microsoft.com/office/powerpoint/2010/main" val="982079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09B7DB-BF9B-CA32-8BCF-69F89759B20B}"/>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3" name="Footer Placeholder 2">
            <a:extLst>
              <a:ext uri="{FF2B5EF4-FFF2-40B4-BE49-F238E27FC236}">
                <a16:creationId xmlns:a16="http://schemas.microsoft.com/office/drawing/2014/main" id="{1521F3E2-C291-9DD6-DDD4-066B5412FA69}"/>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69FB46ED-11D2-3628-2CE4-AABE356B6C8C}"/>
              </a:ext>
            </a:extLst>
          </p:cNvPr>
          <p:cNvSpPr>
            <a:spLocks noGrp="1"/>
          </p:cNvSpPr>
          <p:nvPr>
            <p:ph type="sldNum" sz="quarter" idx="12"/>
          </p:nvPr>
        </p:nvSpPr>
        <p:spPr/>
        <p:txBody>
          <a:bodyPr/>
          <a:lstStyle/>
          <a:p>
            <a:fld id="{1610A615-9A95-124A-B8AC-E293ED76CFE9}" type="slidenum">
              <a:rPr lang="en-NO" smtClean="0"/>
              <a:t>‹#›</a:t>
            </a:fld>
            <a:endParaRPr lang="en-NO"/>
          </a:p>
        </p:txBody>
      </p:sp>
      <p:pic>
        <p:nvPicPr>
          <p:cNvPr id="9" name="Picture 8">
            <a:extLst>
              <a:ext uri="{FF2B5EF4-FFF2-40B4-BE49-F238E27FC236}">
                <a16:creationId xmlns:a16="http://schemas.microsoft.com/office/drawing/2014/main" id="{472BAE77-864C-9BF5-3926-59BB044A5EE6}"/>
              </a:ext>
            </a:extLst>
          </p:cNvPr>
          <p:cNvPicPr>
            <a:picLocks noChangeAspect="1"/>
          </p:cNvPicPr>
          <p:nvPr userDrawn="1"/>
        </p:nvPicPr>
        <p:blipFill rotWithShape="1">
          <a:blip r:embed="rId2"/>
          <a:srcRect t="19036"/>
          <a:stretch/>
        </p:blipFill>
        <p:spPr>
          <a:xfrm>
            <a:off x="6095999" y="0"/>
            <a:ext cx="6096001" cy="6858000"/>
          </a:xfrm>
          <a:prstGeom prst="rect">
            <a:avLst/>
          </a:prstGeom>
        </p:spPr>
      </p:pic>
      <p:sp>
        <p:nvSpPr>
          <p:cNvPr id="10" name="Title 1">
            <a:extLst>
              <a:ext uri="{FF2B5EF4-FFF2-40B4-BE49-F238E27FC236}">
                <a16:creationId xmlns:a16="http://schemas.microsoft.com/office/drawing/2014/main" id="{C5EFA80A-E25B-5C17-B73D-269F265C6BCB}"/>
              </a:ext>
            </a:extLst>
          </p:cNvPr>
          <p:cNvSpPr>
            <a:spLocks noGrp="1"/>
          </p:cNvSpPr>
          <p:nvPr>
            <p:ph type="title"/>
          </p:nvPr>
        </p:nvSpPr>
        <p:spPr>
          <a:xfrm>
            <a:off x="1399500" y="2032701"/>
            <a:ext cx="3338691" cy="1600200"/>
          </a:xfrm>
        </p:spPr>
        <p:txBody>
          <a:bodyPr anchor="b"/>
          <a:lstStyle>
            <a:lvl1pPr>
              <a:defRPr sz="3200">
                <a:solidFill>
                  <a:schemeClr val="tx1"/>
                </a:solidFill>
              </a:defRPr>
            </a:lvl1pPr>
          </a:lstStyle>
          <a:p>
            <a:r>
              <a:rPr lang="en-GB"/>
              <a:t>Click to edit Master title style</a:t>
            </a:r>
            <a:endParaRPr lang="en-NO"/>
          </a:p>
        </p:txBody>
      </p:sp>
      <p:sp>
        <p:nvSpPr>
          <p:cNvPr id="11" name="Text Placeholder 3">
            <a:extLst>
              <a:ext uri="{FF2B5EF4-FFF2-40B4-BE49-F238E27FC236}">
                <a16:creationId xmlns:a16="http://schemas.microsoft.com/office/drawing/2014/main" id="{B123867A-01C6-4942-319D-A7AA34DDFDC4}"/>
              </a:ext>
            </a:extLst>
          </p:cNvPr>
          <p:cNvSpPr>
            <a:spLocks noGrp="1"/>
          </p:cNvSpPr>
          <p:nvPr>
            <p:ph type="body" sz="half" idx="2"/>
          </p:nvPr>
        </p:nvSpPr>
        <p:spPr>
          <a:xfrm>
            <a:off x="1399500" y="3723094"/>
            <a:ext cx="3338691" cy="1600200"/>
          </a:xfrm>
        </p:spPr>
        <p:txBody>
          <a:bodyPr>
            <a:normAutofit/>
          </a:bodyPr>
          <a:lstStyle>
            <a:lvl1pPr marL="0" indent="0">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Picture Placeholder 12">
            <a:extLst>
              <a:ext uri="{FF2B5EF4-FFF2-40B4-BE49-F238E27FC236}">
                <a16:creationId xmlns:a16="http://schemas.microsoft.com/office/drawing/2014/main" id="{03FD07CE-B24C-5676-7D65-30BD912E3634}"/>
              </a:ext>
            </a:extLst>
          </p:cNvPr>
          <p:cNvSpPr>
            <a:spLocks noGrp="1"/>
          </p:cNvSpPr>
          <p:nvPr>
            <p:ph type="pic" sz="quarter" idx="13"/>
          </p:nvPr>
        </p:nvSpPr>
        <p:spPr>
          <a:xfrm>
            <a:off x="6096000" y="0"/>
            <a:ext cx="6096000" cy="6858000"/>
          </a:xfrm>
        </p:spPr>
        <p:txBody>
          <a:bodyPr/>
          <a:lstStyle/>
          <a:p>
            <a:endParaRPr lang="en-NO"/>
          </a:p>
        </p:txBody>
      </p:sp>
    </p:spTree>
    <p:extLst>
      <p:ext uri="{BB962C8B-B14F-4D97-AF65-F5344CB8AC3E}">
        <p14:creationId xmlns:p14="http://schemas.microsoft.com/office/powerpoint/2010/main" val="133123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ogo page">
    <p:spTree>
      <p:nvGrpSpPr>
        <p:cNvPr id="1" name=""/>
        <p:cNvGrpSpPr/>
        <p:nvPr/>
      </p:nvGrpSpPr>
      <p:grpSpPr>
        <a:xfrm>
          <a:off x="0" y="0"/>
          <a:ext cx="0" cy="0"/>
          <a:chOff x="0" y="0"/>
          <a:chExt cx="0" cy="0"/>
        </a:xfrm>
      </p:grpSpPr>
      <p:pic>
        <p:nvPicPr>
          <p:cNvPr id="2" name="Picture 1" descr="A logo with a red white and blue stripe&#10;&#10;Description automatically generated">
            <a:extLst>
              <a:ext uri="{FF2B5EF4-FFF2-40B4-BE49-F238E27FC236}">
                <a16:creationId xmlns:a16="http://schemas.microsoft.com/office/drawing/2014/main" id="{8D3FA1ED-0C1B-9A7E-3396-BC43B2B6D1FF}"/>
              </a:ext>
            </a:extLst>
          </p:cNvPr>
          <p:cNvPicPr>
            <a:picLocks noChangeAspect="1"/>
          </p:cNvPicPr>
          <p:nvPr userDrawn="1"/>
        </p:nvPicPr>
        <p:blipFill>
          <a:blip r:embed="rId2"/>
          <a:stretch>
            <a:fillRect/>
          </a:stretch>
        </p:blipFill>
        <p:spPr>
          <a:xfrm>
            <a:off x="4774800" y="2127061"/>
            <a:ext cx="2642400" cy="2616745"/>
          </a:xfrm>
          <a:prstGeom prst="rect">
            <a:avLst/>
          </a:prstGeom>
        </p:spPr>
      </p:pic>
      <p:sp>
        <p:nvSpPr>
          <p:cNvPr id="10" name="Date Placeholder 3">
            <a:extLst>
              <a:ext uri="{FF2B5EF4-FFF2-40B4-BE49-F238E27FC236}">
                <a16:creationId xmlns:a16="http://schemas.microsoft.com/office/drawing/2014/main" id="{31B9968E-BD19-E2C3-276F-8AAFB5A10FE5}"/>
              </a:ext>
            </a:extLst>
          </p:cNvPr>
          <p:cNvSpPr>
            <a:spLocks noGrp="1"/>
          </p:cNvSpPr>
          <p:nvPr>
            <p:ph type="dt" sz="half" idx="2"/>
          </p:nvPr>
        </p:nvSpPr>
        <p:spPr>
          <a:xfrm>
            <a:off x="270821" y="6257494"/>
            <a:ext cx="1256270" cy="365125"/>
          </a:xfrm>
          <a:prstGeom prst="rect">
            <a:avLst/>
          </a:prstGeom>
        </p:spPr>
        <p:txBody>
          <a:bodyPr vert="horz" lIns="91440" tIns="45720" rIns="91440" bIns="45720" rtlCol="0" anchor="ctr"/>
          <a:lstStyle>
            <a:lvl1pPr algn="l">
              <a:defRPr sz="1200">
                <a:solidFill>
                  <a:schemeClr val="tx1"/>
                </a:solidFill>
              </a:defRPr>
            </a:lvl1pPr>
          </a:lstStyle>
          <a:p>
            <a:fld id="{196FE954-CF14-0146-A91D-43523FB6B5DB}" type="datetimeFigureOut">
              <a:rPr lang="en-NO" smtClean="0"/>
              <a:pPr/>
              <a:t>6/24/26</a:t>
            </a:fld>
            <a:endParaRPr lang="en-NO"/>
          </a:p>
        </p:txBody>
      </p:sp>
      <p:sp>
        <p:nvSpPr>
          <p:cNvPr id="11" name="Footer Placeholder 4">
            <a:extLst>
              <a:ext uri="{FF2B5EF4-FFF2-40B4-BE49-F238E27FC236}">
                <a16:creationId xmlns:a16="http://schemas.microsoft.com/office/drawing/2014/main" id="{CC689F14-9180-C25A-F547-DC078DD92CD0}"/>
              </a:ext>
            </a:extLst>
          </p:cNvPr>
          <p:cNvSpPr>
            <a:spLocks noGrp="1"/>
          </p:cNvSpPr>
          <p:nvPr>
            <p:ph type="ftr" sz="quarter" idx="3"/>
          </p:nvPr>
        </p:nvSpPr>
        <p:spPr>
          <a:xfrm>
            <a:off x="270821" y="365125"/>
            <a:ext cx="2265405" cy="365125"/>
          </a:xfrm>
          <a:prstGeom prst="rect">
            <a:avLst/>
          </a:prstGeom>
        </p:spPr>
        <p:txBody>
          <a:bodyPr vert="horz" lIns="91440" tIns="45720" rIns="91440" bIns="45720" rtlCol="0" anchor="ctr"/>
          <a:lstStyle>
            <a:lvl1pPr algn="l">
              <a:defRPr sz="1200">
                <a:solidFill>
                  <a:schemeClr val="tx1"/>
                </a:solidFill>
              </a:defRPr>
            </a:lvl1pPr>
          </a:lstStyle>
          <a:p>
            <a:endParaRPr lang="en-NO"/>
          </a:p>
        </p:txBody>
      </p:sp>
      <p:sp>
        <p:nvSpPr>
          <p:cNvPr id="12" name="Slide Number Placeholder 5">
            <a:extLst>
              <a:ext uri="{FF2B5EF4-FFF2-40B4-BE49-F238E27FC236}">
                <a16:creationId xmlns:a16="http://schemas.microsoft.com/office/drawing/2014/main" id="{A91BF0E9-7B0A-4EB2-5EFB-90DB10E4C4DE}"/>
              </a:ext>
            </a:extLst>
          </p:cNvPr>
          <p:cNvSpPr>
            <a:spLocks noGrp="1"/>
          </p:cNvSpPr>
          <p:nvPr>
            <p:ph type="sldNum" sz="quarter" idx="4"/>
          </p:nvPr>
        </p:nvSpPr>
        <p:spPr>
          <a:xfrm>
            <a:off x="9133701" y="365125"/>
            <a:ext cx="2743200" cy="365125"/>
          </a:xfrm>
          <a:prstGeom prst="rect">
            <a:avLst/>
          </a:prstGeom>
        </p:spPr>
        <p:txBody>
          <a:bodyPr vert="horz" lIns="91440" tIns="45720" rIns="91440" bIns="45720" rtlCol="0" anchor="ctr"/>
          <a:lstStyle>
            <a:lvl1pPr algn="r">
              <a:defRPr sz="1200">
                <a:solidFill>
                  <a:schemeClr val="tx1"/>
                </a:solidFill>
              </a:defRPr>
            </a:lvl1pPr>
          </a:lstStyle>
          <a:p>
            <a:fld id="{1610A615-9A95-124A-B8AC-E293ED76CFE9}" type="slidenum">
              <a:rPr lang="en-NO" smtClean="0"/>
              <a:pPr/>
              <a:t>‹#›</a:t>
            </a:fld>
            <a:endParaRPr lang="en-NO"/>
          </a:p>
        </p:txBody>
      </p:sp>
      <p:pic>
        <p:nvPicPr>
          <p:cNvPr id="5" name="Picture 4" descr="A red white and blue ribbon&#10;&#10;Description automatically generated">
            <a:extLst>
              <a:ext uri="{FF2B5EF4-FFF2-40B4-BE49-F238E27FC236}">
                <a16:creationId xmlns:a16="http://schemas.microsoft.com/office/drawing/2014/main" id="{26CFCF6A-7197-5746-8FE7-5E99DE5821BC}"/>
              </a:ext>
            </a:extLst>
          </p:cNvPr>
          <p:cNvPicPr>
            <a:picLocks noChangeAspect="1"/>
          </p:cNvPicPr>
          <p:nvPr userDrawn="1"/>
        </p:nvPicPr>
        <p:blipFill>
          <a:blip r:embed="rId3"/>
          <a:stretch>
            <a:fillRect/>
          </a:stretch>
        </p:blipFill>
        <p:spPr>
          <a:xfrm rot="18762346">
            <a:off x="6307201" y="3203169"/>
            <a:ext cx="10747655" cy="4099621"/>
          </a:xfrm>
          <a:prstGeom prst="rect">
            <a:avLst/>
          </a:prstGeom>
        </p:spPr>
      </p:pic>
    </p:spTree>
    <p:extLst>
      <p:ext uri="{BB962C8B-B14F-4D97-AF65-F5344CB8AC3E}">
        <p14:creationId xmlns:p14="http://schemas.microsoft.com/office/powerpoint/2010/main" val="35339148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pic>
        <p:nvPicPr>
          <p:cNvPr id="5" name="Picture 4" descr="A red white and blue ribbon&#10;&#10;Description automatically generated">
            <a:extLst>
              <a:ext uri="{FF2B5EF4-FFF2-40B4-BE49-F238E27FC236}">
                <a16:creationId xmlns:a16="http://schemas.microsoft.com/office/drawing/2014/main" id="{E8E3DAA4-E5E1-93A4-690D-D2DF1E327A58}"/>
              </a:ext>
            </a:extLst>
          </p:cNvPr>
          <p:cNvPicPr>
            <a:picLocks noChangeAspect="1"/>
          </p:cNvPicPr>
          <p:nvPr userDrawn="1"/>
        </p:nvPicPr>
        <p:blipFill rotWithShape="1">
          <a:blip r:embed="rId2"/>
          <a:srcRect l="9623" t="10421" r="16301" b="20400"/>
          <a:stretch/>
        </p:blipFill>
        <p:spPr>
          <a:xfrm>
            <a:off x="0" y="0"/>
            <a:ext cx="12192000" cy="6858000"/>
          </a:xfrm>
          <a:prstGeom prst="rect">
            <a:avLst/>
          </a:prstGeom>
        </p:spPr>
      </p:pic>
      <p:sp>
        <p:nvSpPr>
          <p:cNvPr id="10" name="Date Placeholder 3">
            <a:extLst>
              <a:ext uri="{FF2B5EF4-FFF2-40B4-BE49-F238E27FC236}">
                <a16:creationId xmlns:a16="http://schemas.microsoft.com/office/drawing/2014/main" id="{31B9968E-BD19-E2C3-276F-8AAFB5A10FE5}"/>
              </a:ext>
            </a:extLst>
          </p:cNvPr>
          <p:cNvSpPr>
            <a:spLocks noGrp="1"/>
          </p:cNvSpPr>
          <p:nvPr>
            <p:ph type="dt" sz="half" idx="2"/>
          </p:nvPr>
        </p:nvSpPr>
        <p:spPr>
          <a:xfrm>
            <a:off x="270821" y="6257494"/>
            <a:ext cx="1256270" cy="365125"/>
          </a:xfrm>
          <a:prstGeom prst="rect">
            <a:avLst/>
          </a:prstGeom>
        </p:spPr>
        <p:txBody>
          <a:bodyPr vert="horz" lIns="91440" tIns="45720" rIns="91440" bIns="45720" rtlCol="0" anchor="ctr"/>
          <a:lstStyle>
            <a:lvl1pPr algn="l">
              <a:defRPr sz="1200">
                <a:solidFill>
                  <a:schemeClr val="tx1"/>
                </a:solidFill>
              </a:defRPr>
            </a:lvl1pPr>
          </a:lstStyle>
          <a:p>
            <a:fld id="{196FE954-CF14-0146-A91D-43523FB6B5DB}" type="datetimeFigureOut">
              <a:rPr lang="en-NO" smtClean="0"/>
              <a:pPr/>
              <a:t>6/24/26</a:t>
            </a:fld>
            <a:endParaRPr lang="en-NO"/>
          </a:p>
        </p:txBody>
      </p:sp>
      <p:sp>
        <p:nvSpPr>
          <p:cNvPr id="11" name="Footer Placeholder 4">
            <a:extLst>
              <a:ext uri="{FF2B5EF4-FFF2-40B4-BE49-F238E27FC236}">
                <a16:creationId xmlns:a16="http://schemas.microsoft.com/office/drawing/2014/main" id="{CC689F14-9180-C25A-F547-DC078DD92CD0}"/>
              </a:ext>
            </a:extLst>
          </p:cNvPr>
          <p:cNvSpPr>
            <a:spLocks noGrp="1"/>
          </p:cNvSpPr>
          <p:nvPr>
            <p:ph type="ftr" sz="quarter" idx="3"/>
          </p:nvPr>
        </p:nvSpPr>
        <p:spPr>
          <a:xfrm>
            <a:off x="270821" y="365125"/>
            <a:ext cx="2265405" cy="365125"/>
          </a:xfrm>
          <a:prstGeom prst="rect">
            <a:avLst/>
          </a:prstGeom>
        </p:spPr>
        <p:txBody>
          <a:bodyPr vert="horz" lIns="91440" tIns="45720" rIns="91440" bIns="45720" rtlCol="0" anchor="ctr"/>
          <a:lstStyle>
            <a:lvl1pPr algn="l">
              <a:defRPr sz="1200">
                <a:solidFill>
                  <a:schemeClr val="tx1"/>
                </a:solidFill>
              </a:defRPr>
            </a:lvl1pPr>
          </a:lstStyle>
          <a:p>
            <a:endParaRPr lang="en-NO"/>
          </a:p>
        </p:txBody>
      </p:sp>
      <p:sp>
        <p:nvSpPr>
          <p:cNvPr id="12" name="Slide Number Placeholder 5">
            <a:extLst>
              <a:ext uri="{FF2B5EF4-FFF2-40B4-BE49-F238E27FC236}">
                <a16:creationId xmlns:a16="http://schemas.microsoft.com/office/drawing/2014/main" id="{A91BF0E9-7B0A-4EB2-5EFB-90DB10E4C4DE}"/>
              </a:ext>
            </a:extLst>
          </p:cNvPr>
          <p:cNvSpPr>
            <a:spLocks noGrp="1"/>
          </p:cNvSpPr>
          <p:nvPr>
            <p:ph type="sldNum" sz="quarter" idx="4"/>
          </p:nvPr>
        </p:nvSpPr>
        <p:spPr>
          <a:xfrm>
            <a:off x="9133701" y="365125"/>
            <a:ext cx="2743200" cy="365125"/>
          </a:xfrm>
          <a:prstGeom prst="rect">
            <a:avLst/>
          </a:prstGeom>
        </p:spPr>
        <p:txBody>
          <a:bodyPr vert="horz" lIns="91440" tIns="45720" rIns="91440" bIns="45720" rtlCol="0" anchor="ctr"/>
          <a:lstStyle>
            <a:lvl1pPr algn="r">
              <a:defRPr sz="1200">
                <a:solidFill>
                  <a:schemeClr val="tx1"/>
                </a:solidFill>
              </a:defRPr>
            </a:lvl1pPr>
          </a:lstStyle>
          <a:p>
            <a:fld id="{1610A615-9A95-124A-B8AC-E293ED76CFE9}" type="slidenum">
              <a:rPr lang="en-NO" smtClean="0"/>
              <a:pPr/>
              <a:t>‹#›</a:t>
            </a:fld>
            <a:endParaRPr lang="en-NO"/>
          </a:p>
        </p:txBody>
      </p:sp>
      <p:sp>
        <p:nvSpPr>
          <p:cNvPr id="6" name="Title 1">
            <a:extLst>
              <a:ext uri="{FF2B5EF4-FFF2-40B4-BE49-F238E27FC236}">
                <a16:creationId xmlns:a16="http://schemas.microsoft.com/office/drawing/2014/main" id="{7EDC7E40-38F3-F195-1378-ED47182EAA88}"/>
              </a:ext>
            </a:extLst>
          </p:cNvPr>
          <p:cNvSpPr>
            <a:spLocks noGrp="1"/>
          </p:cNvSpPr>
          <p:nvPr>
            <p:ph type="ctrTitle" hasCustomPrompt="1"/>
          </p:nvPr>
        </p:nvSpPr>
        <p:spPr>
          <a:xfrm>
            <a:off x="710513" y="1213499"/>
            <a:ext cx="3787058" cy="1738248"/>
          </a:xfrm>
        </p:spPr>
        <p:txBody>
          <a:bodyPr anchor="b">
            <a:normAutofit/>
          </a:bodyPr>
          <a:lstStyle>
            <a:lvl1pPr algn="l">
              <a:defRPr sz="4800"/>
            </a:lvl1pPr>
          </a:lstStyle>
          <a:p>
            <a:r>
              <a:rPr lang="en-GB"/>
              <a:t>Agenda </a:t>
            </a:r>
            <a:r>
              <a:rPr lang="en-GB" err="1"/>
              <a:t>tittel</a:t>
            </a:r>
            <a:endParaRPr lang="en-NO"/>
          </a:p>
        </p:txBody>
      </p:sp>
      <p:sp>
        <p:nvSpPr>
          <p:cNvPr id="7" name="Subtitle 2">
            <a:extLst>
              <a:ext uri="{FF2B5EF4-FFF2-40B4-BE49-F238E27FC236}">
                <a16:creationId xmlns:a16="http://schemas.microsoft.com/office/drawing/2014/main" id="{4AE6E2AD-D1FB-6A9C-FE93-2F4819888F08}"/>
              </a:ext>
            </a:extLst>
          </p:cNvPr>
          <p:cNvSpPr>
            <a:spLocks noGrp="1"/>
          </p:cNvSpPr>
          <p:nvPr>
            <p:ph type="subTitle" idx="1" hasCustomPrompt="1"/>
          </p:nvPr>
        </p:nvSpPr>
        <p:spPr>
          <a:xfrm>
            <a:off x="710512" y="3252871"/>
            <a:ext cx="3787059" cy="2391630"/>
          </a:xfrm>
        </p:spPr>
        <p:txBody>
          <a:bodyPr>
            <a:normAutofit/>
          </a:bodyPr>
          <a:lstStyle>
            <a:lvl1pPr marL="342900" indent="-342900" algn="l">
              <a:buFont typeface="Arial" panose="020B0604020202020204" pitchFamily="34" charset="0"/>
              <a:buChar char="•"/>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Punkt</a:t>
            </a:r>
            <a:endParaRPr lang="en-GB"/>
          </a:p>
          <a:p>
            <a:r>
              <a:rPr lang="en-GB" err="1"/>
              <a:t>Punkt</a:t>
            </a:r>
            <a:endParaRPr lang="en-GB"/>
          </a:p>
          <a:p>
            <a:r>
              <a:rPr lang="en-GB" err="1"/>
              <a:t>Punkt</a:t>
            </a:r>
            <a:endParaRPr lang="en-GB"/>
          </a:p>
          <a:p>
            <a:r>
              <a:rPr lang="en-GB" err="1"/>
              <a:t>Punkt</a:t>
            </a:r>
            <a:endParaRPr lang="en-GB"/>
          </a:p>
          <a:p>
            <a:endParaRPr lang="en-NO"/>
          </a:p>
        </p:txBody>
      </p:sp>
    </p:spTree>
    <p:extLst>
      <p:ext uri="{BB962C8B-B14F-4D97-AF65-F5344CB8AC3E}">
        <p14:creationId xmlns:p14="http://schemas.microsoft.com/office/powerpoint/2010/main" val="15666445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9CC46-EF73-2770-C9A9-D596AAD9311C}"/>
              </a:ext>
            </a:extLst>
          </p:cNvPr>
          <p:cNvSpPr>
            <a:spLocks noGrp="1"/>
          </p:cNvSpPr>
          <p:nvPr>
            <p:ph type="title" hasCustomPrompt="1"/>
          </p:nvPr>
        </p:nvSpPr>
        <p:spPr>
          <a:xfrm>
            <a:off x="831850" y="1709738"/>
            <a:ext cx="5735766" cy="2852737"/>
          </a:xfrm>
        </p:spPr>
        <p:txBody>
          <a:bodyPr anchor="b">
            <a:normAutofit/>
          </a:bodyPr>
          <a:lstStyle>
            <a:lvl1pPr>
              <a:defRPr sz="4000"/>
            </a:lvl1pPr>
          </a:lstStyle>
          <a:p>
            <a:r>
              <a:rPr lang="en-GB"/>
              <a:t>Click to edit </a:t>
            </a:r>
            <a:br>
              <a:rPr lang="en-GB"/>
            </a:br>
            <a:r>
              <a:rPr lang="en-GB"/>
              <a:t>Master title style</a:t>
            </a:r>
            <a:endParaRPr lang="en-NO"/>
          </a:p>
        </p:txBody>
      </p:sp>
      <p:sp>
        <p:nvSpPr>
          <p:cNvPr id="3" name="Text Placeholder 2">
            <a:extLst>
              <a:ext uri="{FF2B5EF4-FFF2-40B4-BE49-F238E27FC236}">
                <a16:creationId xmlns:a16="http://schemas.microsoft.com/office/drawing/2014/main" id="{4ADF2142-5C5B-E5AF-46AB-338DDDAA0C02}"/>
              </a:ext>
            </a:extLst>
          </p:cNvPr>
          <p:cNvSpPr>
            <a:spLocks noGrp="1"/>
          </p:cNvSpPr>
          <p:nvPr>
            <p:ph type="body" idx="1"/>
          </p:nvPr>
        </p:nvSpPr>
        <p:spPr>
          <a:xfrm>
            <a:off x="831850" y="4589463"/>
            <a:ext cx="5735766" cy="1500187"/>
          </a:xfrm>
        </p:spPr>
        <p:txBody>
          <a:bodyPr>
            <a:normAutofit/>
          </a:bodyPr>
          <a:lstStyle>
            <a:lvl1pPr marL="0" indent="0">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AF4E84F-43CB-F4A0-E060-436AEEA6D172}"/>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5" name="Footer Placeholder 4">
            <a:extLst>
              <a:ext uri="{FF2B5EF4-FFF2-40B4-BE49-F238E27FC236}">
                <a16:creationId xmlns:a16="http://schemas.microsoft.com/office/drawing/2014/main" id="{8F3E1025-7511-D8D0-0E14-C66469B713A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AC715183-C79E-5047-4449-B83484C0CD06}"/>
              </a:ext>
            </a:extLst>
          </p:cNvPr>
          <p:cNvSpPr>
            <a:spLocks noGrp="1"/>
          </p:cNvSpPr>
          <p:nvPr>
            <p:ph type="sldNum" sz="quarter" idx="12"/>
          </p:nvPr>
        </p:nvSpPr>
        <p:spPr/>
        <p:txBody>
          <a:bodyPr/>
          <a:lstStyle/>
          <a:p>
            <a:fld id="{1610A615-9A95-124A-B8AC-E293ED76CFE9}" type="slidenum">
              <a:rPr lang="en-NO" smtClean="0"/>
              <a:t>‹#›</a:t>
            </a:fld>
            <a:endParaRPr lang="en-NO"/>
          </a:p>
        </p:txBody>
      </p:sp>
      <p:pic>
        <p:nvPicPr>
          <p:cNvPr id="8" name="Picture 7" descr="A red white and blue ribbon&#10;&#10;Description automatically generated">
            <a:extLst>
              <a:ext uri="{FF2B5EF4-FFF2-40B4-BE49-F238E27FC236}">
                <a16:creationId xmlns:a16="http://schemas.microsoft.com/office/drawing/2014/main" id="{596D4D16-DD9B-5ED0-351D-97BF3AD6EC65}"/>
              </a:ext>
            </a:extLst>
          </p:cNvPr>
          <p:cNvPicPr>
            <a:picLocks noChangeAspect="1"/>
          </p:cNvPicPr>
          <p:nvPr userDrawn="1"/>
        </p:nvPicPr>
        <p:blipFill>
          <a:blip r:embed="rId2"/>
          <a:stretch>
            <a:fillRect/>
          </a:stretch>
        </p:blipFill>
        <p:spPr>
          <a:xfrm flipH="1">
            <a:off x="4701746" y="0"/>
            <a:ext cx="7490254" cy="4259983"/>
          </a:xfrm>
          <a:prstGeom prst="rect">
            <a:avLst/>
          </a:prstGeom>
        </p:spPr>
      </p:pic>
    </p:spTree>
    <p:extLst>
      <p:ext uri="{BB962C8B-B14F-4D97-AF65-F5344CB8AC3E}">
        <p14:creationId xmlns:p14="http://schemas.microsoft.com/office/powerpoint/2010/main" val="16013439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descr="A red white and blue ribbon&#10;&#10;Description automatically generated">
            <a:extLst>
              <a:ext uri="{FF2B5EF4-FFF2-40B4-BE49-F238E27FC236}">
                <a16:creationId xmlns:a16="http://schemas.microsoft.com/office/drawing/2014/main" id="{1D0FAE97-A096-0E26-03A8-7100A4C0C7B9}"/>
              </a:ext>
            </a:extLst>
          </p:cNvPr>
          <p:cNvPicPr>
            <a:picLocks noChangeAspect="1"/>
          </p:cNvPicPr>
          <p:nvPr userDrawn="1"/>
        </p:nvPicPr>
        <p:blipFill>
          <a:blip r:embed="rId2"/>
          <a:stretch>
            <a:fillRect/>
          </a:stretch>
        </p:blipFill>
        <p:spPr>
          <a:xfrm rot="20937309">
            <a:off x="-2434112" y="527647"/>
            <a:ext cx="20759942" cy="7256965"/>
          </a:xfrm>
          <a:prstGeom prst="rect">
            <a:avLst/>
          </a:prstGeom>
        </p:spPr>
      </p:pic>
      <p:sp>
        <p:nvSpPr>
          <p:cNvPr id="2" name="Title 1">
            <a:extLst>
              <a:ext uri="{FF2B5EF4-FFF2-40B4-BE49-F238E27FC236}">
                <a16:creationId xmlns:a16="http://schemas.microsoft.com/office/drawing/2014/main" id="{D3470EE5-F7AE-0F8F-6004-89A880A9DBF0}"/>
              </a:ext>
            </a:extLst>
          </p:cNvPr>
          <p:cNvSpPr>
            <a:spLocks noGrp="1"/>
          </p:cNvSpPr>
          <p:nvPr>
            <p:ph type="ctrTitle" hasCustomPrompt="1"/>
          </p:nvPr>
        </p:nvSpPr>
        <p:spPr>
          <a:xfrm>
            <a:off x="710512" y="1213499"/>
            <a:ext cx="5385487" cy="1738248"/>
          </a:xfrm>
        </p:spPr>
        <p:txBody>
          <a:bodyPr anchor="b">
            <a:normAutofit/>
          </a:bodyPr>
          <a:lstStyle>
            <a:lvl1pPr algn="l">
              <a:defRPr sz="4800"/>
            </a:lvl1pPr>
          </a:lstStyle>
          <a:p>
            <a:r>
              <a:rPr lang="en-GB"/>
              <a:t>Click to edit </a:t>
            </a:r>
            <a:br>
              <a:rPr lang="en-GB"/>
            </a:br>
            <a:r>
              <a:rPr lang="en-GB"/>
              <a:t>Master title style</a:t>
            </a:r>
            <a:endParaRPr lang="en-NO"/>
          </a:p>
        </p:txBody>
      </p:sp>
      <p:sp>
        <p:nvSpPr>
          <p:cNvPr id="3" name="Subtitle 2">
            <a:extLst>
              <a:ext uri="{FF2B5EF4-FFF2-40B4-BE49-F238E27FC236}">
                <a16:creationId xmlns:a16="http://schemas.microsoft.com/office/drawing/2014/main" id="{E338F380-2B2C-8D29-4048-83913EF1DFDD}"/>
              </a:ext>
            </a:extLst>
          </p:cNvPr>
          <p:cNvSpPr>
            <a:spLocks noGrp="1"/>
          </p:cNvSpPr>
          <p:nvPr>
            <p:ph type="subTitle" idx="1"/>
          </p:nvPr>
        </p:nvSpPr>
        <p:spPr>
          <a:xfrm>
            <a:off x="710513" y="3252871"/>
            <a:ext cx="2513950" cy="1062456"/>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O"/>
          </a:p>
        </p:txBody>
      </p:sp>
      <p:sp>
        <p:nvSpPr>
          <p:cNvPr id="10" name="Date Placeholder 3">
            <a:extLst>
              <a:ext uri="{FF2B5EF4-FFF2-40B4-BE49-F238E27FC236}">
                <a16:creationId xmlns:a16="http://schemas.microsoft.com/office/drawing/2014/main" id="{31B9968E-BD19-E2C3-276F-8AAFB5A10FE5}"/>
              </a:ext>
            </a:extLst>
          </p:cNvPr>
          <p:cNvSpPr>
            <a:spLocks noGrp="1"/>
          </p:cNvSpPr>
          <p:nvPr>
            <p:ph type="dt" sz="half" idx="2"/>
          </p:nvPr>
        </p:nvSpPr>
        <p:spPr>
          <a:xfrm>
            <a:off x="270821" y="6257494"/>
            <a:ext cx="1256270" cy="365125"/>
          </a:xfrm>
          <a:prstGeom prst="rect">
            <a:avLst/>
          </a:prstGeom>
        </p:spPr>
        <p:txBody>
          <a:bodyPr vert="horz" lIns="91440" tIns="45720" rIns="91440" bIns="45720" rtlCol="0" anchor="ctr"/>
          <a:lstStyle>
            <a:lvl1pPr algn="l">
              <a:defRPr sz="1200">
                <a:solidFill>
                  <a:schemeClr val="tx1"/>
                </a:solidFill>
              </a:defRPr>
            </a:lvl1pPr>
          </a:lstStyle>
          <a:p>
            <a:fld id="{196FE954-CF14-0146-A91D-43523FB6B5DB}" type="datetimeFigureOut">
              <a:rPr lang="en-NO" smtClean="0"/>
              <a:pPr/>
              <a:t>6/24/26</a:t>
            </a:fld>
            <a:endParaRPr lang="en-NO"/>
          </a:p>
        </p:txBody>
      </p:sp>
      <p:sp>
        <p:nvSpPr>
          <p:cNvPr id="11" name="Footer Placeholder 4">
            <a:extLst>
              <a:ext uri="{FF2B5EF4-FFF2-40B4-BE49-F238E27FC236}">
                <a16:creationId xmlns:a16="http://schemas.microsoft.com/office/drawing/2014/main" id="{CC689F14-9180-C25A-F547-DC078DD92CD0}"/>
              </a:ext>
            </a:extLst>
          </p:cNvPr>
          <p:cNvSpPr>
            <a:spLocks noGrp="1"/>
          </p:cNvSpPr>
          <p:nvPr>
            <p:ph type="ftr" sz="quarter" idx="3"/>
          </p:nvPr>
        </p:nvSpPr>
        <p:spPr>
          <a:xfrm>
            <a:off x="270821" y="365125"/>
            <a:ext cx="2265405" cy="365125"/>
          </a:xfrm>
          <a:prstGeom prst="rect">
            <a:avLst/>
          </a:prstGeom>
        </p:spPr>
        <p:txBody>
          <a:bodyPr vert="horz" lIns="91440" tIns="45720" rIns="91440" bIns="45720" rtlCol="0" anchor="ctr"/>
          <a:lstStyle>
            <a:lvl1pPr algn="l">
              <a:defRPr sz="1200">
                <a:solidFill>
                  <a:schemeClr val="tx1"/>
                </a:solidFill>
              </a:defRPr>
            </a:lvl1pPr>
          </a:lstStyle>
          <a:p>
            <a:endParaRPr lang="en-NO"/>
          </a:p>
        </p:txBody>
      </p:sp>
      <p:sp>
        <p:nvSpPr>
          <p:cNvPr id="12" name="Slide Number Placeholder 5">
            <a:extLst>
              <a:ext uri="{FF2B5EF4-FFF2-40B4-BE49-F238E27FC236}">
                <a16:creationId xmlns:a16="http://schemas.microsoft.com/office/drawing/2014/main" id="{A91BF0E9-7B0A-4EB2-5EFB-90DB10E4C4DE}"/>
              </a:ext>
            </a:extLst>
          </p:cNvPr>
          <p:cNvSpPr>
            <a:spLocks noGrp="1"/>
          </p:cNvSpPr>
          <p:nvPr>
            <p:ph type="sldNum" sz="quarter" idx="4"/>
          </p:nvPr>
        </p:nvSpPr>
        <p:spPr>
          <a:xfrm>
            <a:off x="9133701" y="365125"/>
            <a:ext cx="2743200" cy="365125"/>
          </a:xfrm>
          <a:prstGeom prst="rect">
            <a:avLst/>
          </a:prstGeom>
        </p:spPr>
        <p:txBody>
          <a:bodyPr vert="horz" lIns="91440" tIns="45720" rIns="91440" bIns="45720" rtlCol="0" anchor="ctr"/>
          <a:lstStyle>
            <a:lvl1pPr algn="r">
              <a:defRPr sz="1200">
                <a:solidFill>
                  <a:schemeClr val="tx1"/>
                </a:solidFill>
              </a:defRPr>
            </a:lvl1pPr>
          </a:lstStyle>
          <a:p>
            <a:fld id="{1610A615-9A95-124A-B8AC-E293ED76CFE9}" type="slidenum">
              <a:rPr lang="en-NO" smtClean="0"/>
              <a:pPr/>
              <a:t>‹#›</a:t>
            </a:fld>
            <a:endParaRPr lang="en-NO"/>
          </a:p>
        </p:txBody>
      </p:sp>
    </p:spTree>
    <p:extLst>
      <p:ext uri="{BB962C8B-B14F-4D97-AF65-F5344CB8AC3E}">
        <p14:creationId xmlns:p14="http://schemas.microsoft.com/office/powerpoint/2010/main" val="1361911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ogo p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3FA1ED-0C1B-9A7E-3396-BC43B2B6D1FF}"/>
              </a:ext>
            </a:extLst>
          </p:cNvPr>
          <p:cNvPicPr>
            <a:picLocks noChangeAspect="1"/>
          </p:cNvPicPr>
          <p:nvPr userDrawn="1"/>
        </p:nvPicPr>
        <p:blipFill>
          <a:blip r:embed="rId2"/>
          <a:srcRect/>
          <a:stretch/>
        </p:blipFill>
        <p:spPr>
          <a:xfrm>
            <a:off x="4774800" y="2165542"/>
            <a:ext cx="2642400" cy="2539782"/>
          </a:xfrm>
          <a:prstGeom prst="rect">
            <a:avLst/>
          </a:prstGeom>
        </p:spPr>
      </p:pic>
      <p:sp>
        <p:nvSpPr>
          <p:cNvPr id="10" name="Date Placeholder 3">
            <a:extLst>
              <a:ext uri="{FF2B5EF4-FFF2-40B4-BE49-F238E27FC236}">
                <a16:creationId xmlns:a16="http://schemas.microsoft.com/office/drawing/2014/main" id="{31B9968E-BD19-E2C3-276F-8AAFB5A10FE5}"/>
              </a:ext>
            </a:extLst>
          </p:cNvPr>
          <p:cNvSpPr>
            <a:spLocks noGrp="1"/>
          </p:cNvSpPr>
          <p:nvPr>
            <p:ph type="dt" sz="half" idx="2"/>
          </p:nvPr>
        </p:nvSpPr>
        <p:spPr>
          <a:xfrm>
            <a:off x="270821" y="6257494"/>
            <a:ext cx="1256270" cy="365125"/>
          </a:xfrm>
          <a:prstGeom prst="rect">
            <a:avLst/>
          </a:prstGeom>
        </p:spPr>
        <p:txBody>
          <a:bodyPr vert="horz" lIns="91440" tIns="45720" rIns="91440" bIns="45720" rtlCol="0" anchor="ctr"/>
          <a:lstStyle>
            <a:lvl1pPr algn="l">
              <a:defRPr sz="1200">
                <a:solidFill>
                  <a:schemeClr val="tx1"/>
                </a:solidFill>
              </a:defRPr>
            </a:lvl1pPr>
          </a:lstStyle>
          <a:p>
            <a:fld id="{196FE954-CF14-0146-A91D-43523FB6B5DB}" type="datetimeFigureOut">
              <a:rPr lang="en-NO" smtClean="0"/>
              <a:pPr/>
              <a:t>6/24/26</a:t>
            </a:fld>
            <a:endParaRPr lang="en-NO"/>
          </a:p>
        </p:txBody>
      </p:sp>
      <p:sp>
        <p:nvSpPr>
          <p:cNvPr id="11" name="Footer Placeholder 4">
            <a:extLst>
              <a:ext uri="{FF2B5EF4-FFF2-40B4-BE49-F238E27FC236}">
                <a16:creationId xmlns:a16="http://schemas.microsoft.com/office/drawing/2014/main" id="{CC689F14-9180-C25A-F547-DC078DD92CD0}"/>
              </a:ext>
            </a:extLst>
          </p:cNvPr>
          <p:cNvSpPr>
            <a:spLocks noGrp="1"/>
          </p:cNvSpPr>
          <p:nvPr>
            <p:ph type="ftr" sz="quarter" idx="3"/>
          </p:nvPr>
        </p:nvSpPr>
        <p:spPr>
          <a:xfrm>
            <a:off x="270821" y="365125"/>
            <a:ext cx="2265405" cy="365125"/>
          </a:xfrm>
          <a:prstGeom prst="rect">
            <a:avLst/>
          </a:prstGeom>
        </p:spPr>
        <p:txBody>
          <a:bodyPr vert="horz" lIns="91440" tIns="45720" rIns="91440" bIns="45720" rtlCol="0" anchor="ctr"/>
          <a:lstStyle>
            <a:lvl1pPr algn="l">
              <a:defRPr sz="1200">
                <a:solidFill>
                  <a:schemeClr val="tx1"/>
                </a:solidFill>
              </a:defRPr>
            </a:lvl1pPr>
          </a:lstStyle>
          <a:p>
            <a:endParaRPr lang="en-NO"/>
          </a:p>
        </p:txBody>
      </p:sp>
      <p:sp>
        <p:nvSpPr>
          <p:cNvPr id="12" name="Slide Number Placeholder 5">
            <a:extLst>
              <a:ext uri="{FF2B5EF4-FFF2-40B4-BE49-F238E27FC236}">
                <a16:creationId xmlns:a16="http://schemas.microsoft.com/office/drawing/2014/main" id="{A91BF0E9-7B0A-4EB2-5EFB-90DB10E4C4DE}"/>
              </a:ext>
            </a:extLst>
          </p:cNvPr>
          <p:cNvSpPr>
            <a:spLocks noGrp="1"/>
          </p:cNvSpPr>
          <p:nvPr>
            <p:ph type="sldNum" sz="quarter" idx="4"/>
          </p:nvPr>
        </p:nvSpPr>
        <p:spPr>
          <a:xfrm>
            <a:off x="9133701" y="365125"/>
            <a:ext cx="2743200" cy="365125"/>
          </a:xfrm>
          <a:prstGeom prst="rect">
            <a:avLst/>
          </a:prstGeom>
        </p:spPr>
        <p:txBody>
          <a:bodyPr vert="horz" lIns="91440" tIns="45720" rIns="91440" bIns="45720" rtlCol="0" anchor="ctr"/>
          <a:lstStyle>
            <a:lvl1pPr algn="r">
              <a:defRPr sz="1200">
                <a:solidFill>
                  <a:schemeClr val="tx1"/>
                </a:solidFill>
              </a:defRPr>
            </a:lvl1pPr>
          </a:lstStyle>
          <a:p>
            <a:fld id="{1610A615-9A95-124A-B8AC-E293ED76CFE9}" type="slidenum">
              <a:rPr lang="en-NO" smtClean="0"/>
              <a:pPr/>
              <a:t>‹#›</a:t>
            </a:fld>
            <a:endParaRPr lang="en-NO"/>
          </a:p>
        </p:txBody>
      </p:sp>
      <p:pic>
        <p:nvPicPr>
          <p:cNvPr id="5" name="Picture 4" descr="A red white and blue ribbon&#10;&#10;Description automatically generated">
            <a:extLst>
              <a:ext uri="{FF2B5EF4-FFF2-40B4-BE49-F238E27FC236}">
                <a16:creationId xmlns:a16="http://schemas.microsoft.com/office/drawing/2014/main" id="{26CFCF6A-7197-5746-8FE7-5E99DE5821BC}"/>
              </a:ext>
            </a:extLst>
          </p:cNvPr>
          <p:cNvPicPr>
            <a:picLocks noChangeAspect="1"/>
          </p:cNvPicPr>
          <p:nvPr userDrawn="1"/>
        </p:nvPicPr>
        <p:blipFill>
          <a:blip r:embed="rId3"/>
          <a:stretch>
            <a:fillRect/>
          </a:stretch>
        </p:blipFill>
        <p:spPr>
          <a:xfrm rot="18762346">
            <a:off x="6307201" y="3203169"/>
            <a:ext cx="10747655" cy="4099621"/>
          </a:xfrm>
          <a:prstGeom prst="rect">
            <a:avLst/>
          </a:prstGeom>
        </p:spPr>
      </p:pic>
    </p:spTree>
    <p:extLst>
      <p:ext uri="{BB962C8B-B14F-4D97-AF65-F5344CB8AC3E}">
        <p14:creationId xmlns:p14="http://schemas.microsoft.com/office/powerpoint/2010/main" val="34864878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pic>
        <p:nvPicPr>
          <p:cNvPr id="5" name="Picture 4" descr="A red white and blue ribbon&#10;&#10;Description automatically generated">
            <a:extLst>
              <a:ext uri="{FF2B5EF4-FFF2-40B4-BE49-F238E27FC236}">
                <a16:creationId xmlns:a16="http://schemas.microsoft.com/office/drawing/2014/main" id="{E8E3DAA4-E5E1-93A4-690D-D2DF1E327A58}"/>
              </a:ext>
            </a:extLst>
          </p:cNvPr>
          <p:cNvPicPr>
            <a:picLocks noChangeAspect="1"/>
          </p:cNvPicPr>
          <p:nvPr userDrawn="1"/>
        </p:nvPicPr>
        <p:blipFill rotWithShape="1">
          <a:blip r:embed="rId2"/>
          <a:srcRect l="9623" t="10421" r="16301" b="20400"/>
          <a:stretch/>
        </p:blipFill>
        <p:spPr>
          <a:xfrm>
            <a:off x="0" y="0"/>
            <a:ext cx="12192000" cy="6858000"/>
          </a:xfrm>
          <a:prstGeom prst="rect">
            <a:avLst/>
          </a:prstGeom>
        </p:spPr>
      </p:pic>
      <p:sp>
        <p:nvSpPr>
          <p:cNvPr id="10" name="Date Placeholder 3">
            <a:extLst>
              <a:ext uri="{FF2B5EF4-FFF2-40B4-BE49-F238E27FC236}">
                <a16:creationId xmlns:a16="http://schemas.microsoft.com/office/drawing/2014/main" id="{31B9968E-BD19-E2C3-276F-8AAFB5A10FE5}"/>
              </a:ext>
            </a:extLst>
          </p:cNvPr>
          <p:cNvSpPr>
            <a:spLocks noGrp="1"/>
          </p:cNvSpPr>
          <p:nvPr>
            <p:ph type="dt" sz="half" idx="2"/>
          </p:nvPr>
        </p:nvSpPr>
        <p:spPr>
          <a:xfrm>
            <a:off x="270821" y="6257494"/>
            <a:ext cx="1256270" cy="365125"/>
          </a:xfrm>
          <a:prstGeom prst="rect">
            <a:avLst/>
          </a:prstGeom>
        </p:spPr>
        <p:txBody>
          <a:bodyPr vert="horz" lIns="91440" tIns="45720" rIns="91440" bIns="45720" rtlCol="0" anchor="ctr"/>
          <a:lstStyle>
            <a:lvl1pPr algn="l">
              <a:defRPr sz="1200">
                <a:solidFill>
                  <a:schemeClr val="tx1"/>
                </a:solidFill>
              </a:defRPr>
            </a:lvl1pPr>
          </a:lstStyle>
          <a:p>
            <a:fld id="{196FE954-CF14-0146-A91D-43523FB6B5DB}" type="datetimeFigureOut">
              <a:rPr lang="en-NO" smtClean="0"/>
              <a:pPr/>
              <a:t>6/24/26</a:t>
            </a:fld>
            <a:endParaRPr lang="en-NO"/>
          </a:p>
        </p:txBody>
      </p:sp>
      <p:sp>
        <p:nvSpPr>
          <p:cNvPr id="11" name="Footer Placeholder 4">
            <a:extLst>
              <a:ext uri="{FF2B5EF4-FFF2-40B4-BE49-F238E27FC236}">
                <a16:creationId xmlns:a16="http://schemas.microsoft.com/office/drawing/2014/main" id="{CC689F14-9180-C25A-F547-DC078DD92CD0}"/>
              </a:ext>
            </a:extLst>
          </p:cNvPr>
          <p:cNvSpPr>
            <a:spLocks noGrp="1"/>
          </p:cNvSpPr>
          <p:nvPr>
            <p:ph type="ftr" sz="quarter" idx="3"/>
          </p:nvPr>
        </p:nvSpPr>
        <p:spPr>
          <a:xfrm>
            <a:off x="270821" y="365125"/>
            <a:ext cx="2265405" cy="365125"/>
          </a:xfrm>
          <a:prstGeom prst="rect">
            <a:avLst/>
          </a:prstGeom>
        </p:spPr>
        <p:txBody>
          <a:bodyPr vert="horz" lIns="91440" tIns="45720" rIns="91440" bIns="45720" rtlCol="0" anchor="ctr"/>
          <a:lstStyle>
            <a:lvl1pPr algn="l">
              <a:defRPr sz="1200">
                <a:solidFill>
                  <a:schemeClr val="tx1"/>
                </a:solidFill>
              </a:defRPr>
            </a:lvl1pPr>
          </a:lstStyle>
          <a:p>
            <a:endParaRPr lang="en-NO"/>
          </a:p>
        </p:txBody>
      </p:sp>
      <p:sp>
        <p:nvSpPr>
          <p:cNvPr id="12" name="Slide Number Placeholder 5">
            <a:extLst>
              <a:ext uri="{FF2B5EF4-FFF2-40B4-BE49-F238E27FC236}">
                <a16:creationId xmlns:a16="http://schemas.microsoft.com/office/drawing/2014/main" id="{A91BF0E9-7B0A-4EB2-5EFB-90DB10E4C4DE}"/>
              </a:ext>
            </a:extLst>
          </p:cNvPr>
          <p:cNvSpPr>
            <a:spLocks noGrp="1"/>
          </p:cNvSpPr>
          <p:nvPr>
            <p:ph type="sldNum" sz="quarter" idx="4"/>
          </p:nvPr>
        </p:nvSpPr>
        <p:spPr>
          <a:xfrm>
            <a:off x="9133701" y="365125"/>
            <a:ext cx="2743200" cy="365125"/>
          </a:xfrm>
          <a:prstGeom prst="rect">
            <a:avLst/>
          </a:prstGeom>
        </p:spPr>
        <p:txBody>
          <a:bodyPr vert="horz" lIns="91440" tIns="45720" rIns="91440" bIns="45720" rtlCol="0" anchor="ctr"/>
          <a:lstStyle>
            <a:lvl1pPr algn="r">
              <a:defRPr sz="1200">
                <a:solidFill>
                  <a:schemeClr val="tx1"/>
                </a:solidFill>
              </a:defRPr>
            </a:lvl1pPr>
          </a:lstStyle>
          <a:p>
            <a:fld id="{1610A615-9A95-124A-B8AC-E293ED76CFE9}" type="slidenum">
              <a:rPr lang="en-NO" smtClean="0"/>
              <a:pPr/>
              <a:t>‹#›</a:t>
            </a:fld>
            <a:endParaRPr lang="en-NO"/>
          </a:p>
        </p:txBody>
      </p:sp>
      <p:sp>
        <p:nvSpPr>
          <p:cNvPr id="6" name="Title 1">
            <a:extLst>
              <a:ext uri="{FF2B5EF4-FFF2-40B4-BE49-F238E27FC236}">
                <a16:creationId xmlns:a16="http://schemas.microsoft.com/office/drawing/2014/main" id="{7EDC7E40-38F3-F195-1378-ED47182EAA88}"/>
              </a:ext>
            </a:extLst>
          </p:cNvPr>
          <p:cNvSpPr>
            <a:spLocks noGrp="1"/>
          </p:cNvSpPr>
          <p:nvPr>
            <p:ph type="ctrTitle" hasCustomPrompt="1"/>
          </p:nvPr>
        </p:nvSpPr>
        <p:spPr>
          <a:xfrm>
            <a:off x="710513" y="1213499"/>
            <a:ext cx="3787058" cy="1738248"/>
          </a:xfrm>
        </p:spPr>
        <p:txBody>
          <a:bodyPr anchor="b">
            <a:normAutofit/>
          </a:bodyPr>
          <a:lstStyle>
            <a:lvl1pPr algn="l">
              <a:defRPr sz="4800"/>
            </a:lvl1pPr>
          </a:lstStyle>
          <a:p>
            <a:r>
              <a:rPr lang="en-GB"/>
              <a:t>Agenda </a:t>
            </a:r>
            <a:r>
              <a:rPr lang="en-GB" err="1"/>
              <a:t>tittel</a:t>
            </a:r>
            <a:endParaRPr lang="en-NO"/>
          </a:p>
        </p:txBody>
      </p:sp>
      <p:sp>
        <p:nvSpPr>
          <p:cNvPr id="7" name="Subtitle 2">
            <a:extLst>
              <a:ext uri="{FF2B5EF4-FFF2-40B4-BE49-F238E27FC236}">
                <a16:creationId xmlns:a16="http://schemas.microsoft.com/office/drawing/2014/main" id="{4AE6E2AD-D1FB-6A9C-FE93-2F4819888F08}"/>
              </a:ext>
            </a:extLst>
          </p:cNvPr>
          <p:cNvSpPr>
            <a:spLocks noGrp="1"/>
          </p:cNvSpPr>
          <p:nvPr>
            <p:ph type="subTitle" idx="1" hasCustomPrompt="1"/>
          </p:nvPr>
        </p:nvSpPr>
        <p:spPr>
          <a:xfrm>
            <a:off x="710512" y="3252871"/>
            <a:ext cx="3787059" cy="2391630"/>
          </a:xfrm>
        </p:spPr>
        <p:txBody>
          <a:bodyPr>
            <a:normAutofit/>
          </a:bodyPr>
          <a:lstStyle>
            <a:lvl1pPr marL="342900" indent="-342900" algn="l">
              <a:buFont typeface="Arial" panose="020B0604020202020204" pitchFamily="34" charset="0"/>
              <a:buChar char="•"/>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Punkt</a:t>
            </a:r>
            <a:endParaRPr lang="en-GB"/>
          </a:p>
          <a:p>
            <a:r>
              <a:rPr lang="en-GB" err="1"/>
              <a:t>Punkt</a:t>
            </a:r>
            <a:endParaRPr lang="en-GB"/>
          </a:p>
          <a:p>
            <a:r>
              <a:rPr lang="en-GB" err="1"/>
              <a:t>Punkt</a:t>
            </a:r>
            <a:endParaRPr lang="en-GB"/>
          </a:p>
          <a:p>
            <a:r>
              <a:rPr lang="en-GB" err="1"/>
              <a:t>Punkt</a:t>
            </a:r>
            <a:endParaRPr lang="en-GB"/>
          </a:p>
          <a:p>
            <a:endParaRPr lang="en-NO"/>
          </a:p>
        </p:txBody>
      </p:sp>
    </p:spTree>
    <p:extLst>
      <p:ext uri="{BB962C8B-B14F-4D97-AF65-F5344CB8AC3E}">
        <p14:creationId xmlns:p14="http://schemas.microsoft.com/office/powerpoint/2010/main" val="34194378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9CC46-EF73-2770-C9A9-D596AAD9311C}"/>
              </a:ext>
            </a:extLst>
          </p:cNvPr>
          <p:cNvSpPr>
            <a:spLocks noGrp="1"/>
          </p:cNvSpPr>
          <p:nvPr>
            <p:ph type="title" hasCustomPrompt="1"/>
          </p:nvPr>
        </p:nvSpPr>
        <p:spPr>
          <a:xfrm>
            <a:off x="831850" y="1709738"/>
            <a:ext cx="5735766" cy="2852737"/>
          </a:xfrm>
        </p:spPr>
        <p:txBody>
          <a:bodyPr anchor="b">
            <a:normAutofit/>
          </a:bodyPr>
          <a:lstStyle>
            <a:lvl1pPr>
              <a:defRPr sz="4000"/>
            </a:lvl1pPr>
          </a:lstStyle>
          <a:p>
            <a:r>
              <a:rPr lang="en-GB"/>
              <a:t>Click to edit </a:t>
            </a:r>
            <a:br>
              <a:rPr lang="en-GB"/>
            </a:br>
            <a:r>
              <a:rPr lang="en-GB"/>
              <a:t>Master title style</a:t>
            </a:r>
            <a:endParaRPr lang="en-NO"/>
          </a:p>
        </p:txBody>
      </p:sp>
      <p:sp>
        <p:nvSpPr>
          <p:cNvPr id="3" name="Text Placeholder 2">
            <a:extLst>
              <a:ext uri="{FF2B5EF4-FFF2-40B4-BE49-F238E27FC236}">
                <a16:creationId xmlns:a16="http://schemas.microsoft.com/office/drawing/2014/main" id="{4ADF2142-5C5B-E5AF-46AB-338DDDAA0C02}"/>
              </a:ext>
            </a:extLst>
          </p:cNvPr>
          <p:cNvSpPr>
            <a:spLocks noGrp="1"/>
          </p:cNvSpPr>
          <p:nvPr>
            <p:ph type="body" idx="1"/>
          </p:nvPr>
        </p:nvSpPr>
        <p:spPr>
          <a:xfrm>
            <a:off x="831850" y="4589463"/>
            <a:ext cx="5735766" cy="1500187"/>
          </a:xfrm>
        </p:spPr>
        <p:txBody>
          <a:bodyPr>
            <a:normAutofit/>
          </a:bodyPr>
          <a:lstStyle>
            <a:lvl1pPr marL="0" indent="0">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AF4E84F-43CB-F4A0-E060-436AEEA6D172}"/>
              </a:ext>
            </a:extLst>
          </p:cNvPr>
          <p:cNvSpPr>
            <a:spLocks noGrp="1"/>
          </p:cNvSpPr>
          <p:nvPr>
            <p:ph type="dt" sz="half" idx="10"/>
          </p:nvPr>
        </p:nvSpPr>
        <p:spPr/>
        <p:txBody>
          <a:bodyPr/>
          <a:lstStyle/>
          <a:p>
            <a:fld id="{196FE954-CF14-0146-A91D-43523FB6B5DB}" type="datetimeFigureOut">
              <a:rPr lang="en-NO" smtClean="0"/>
              <a:t>6/24/26</a:t>
            </a:fld>
            <a:endParaRPr lang="en-NO"/>
          </a:p>
        </p:txBody>
      </p:sp>
      <p:sp>
        <p:nvSpPr>
          <p:cNvPr id="5" name="Footer Placeholder 4">
            <a:extLst>
              <a:ext uri="{FF2B5EF4-FFF2-40B4-BE49-F238E27FC236}">
                <a16:creationId xmlns:a16="http://schemas.microsoft.com/office/drawing/2014/main" id="{8F3E1025-7511-D8D0-0E14-C66469B713A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AC715183-C79E-5047-4449-B83484C0CD06}"/>
              </a:ext>
            </a:extLst>
          </p:cNvPr>
          <p:cNvSpPr>
            <a:spLocks noGrp="1"/>
          </p:cNvSpPr>
          <p:nvPr>
            <p:ph type="sldNum" sz="quarter" idx="12"/>
          </p:nvPr>
        </p:nvSpPr>
        <p:spPr/>
        <p:txBody>
          <a:bodyPr/>
          <a:lstStyle/>
          <a:p>
            <a:fld id="{1610A615-9A95-124A-B8AC-E293ED76CFE9}" type="slidenum">
              <a:rPr lang="en-NO" smtClean="0"/>
              <a:t>‹#›</a:t>
            </a:fld>
            <a:endParaRPr lang="en-NO"/>
          </a:p>
        </p:txBody>
      </p:sp>
      <p:pic>
        <p:nvPicPr>
          <p:cNvPr id="8" name="Picture 7" descr="A red white and blue ribbon&#10;&#10;Description automatically generated">
            <a:extLst>
              <a:ext uri="{FF2B5EF4-FFF2-40B4-BE49-F238E27FC236}">
                <a16:creationId xmlns:a16="http://schemas.microsoft.com/office/drawing/2014/main" id="{596D4D16-DD9B-5ED0-351D-97BF3AD6EC65}"/>
              </a:ext>
            </a:extLst>
          </p:cNvPr>
          <p:cNvPicPr>
            <a:picLocks noChangeAspect="1"/>
          </p:cNvPicPr>
          <p:nvPr userDrawn="1"/>
        </p:nvPicPr>
        <p:blipFill>
          <a:blip r:embed="rId2"/>
          <a:stretch>
            <a:fillRect/>
          </a:stretch>
        </p:blipFill>
        <p:spPr>
          <a:xfrm flipH="1">
            <a:off x="4701746" y="0"/>
            <a:ext cx="7490254" cy="4259983"/>
          </a:xfrm>
          <a:prstGeom prst="rect">
            <a:avLst/>
          </a:prstGeom>
        </p:spPr>
      </p:pic>
    </p:spTree>
    <p:extLst>
      <p:ext uri="{BB962C8B-B14F-4D97-AF65-F5344CB8AC3E}">
        <p14:creationId xmlns:p14="http://schemas.microsoft.com/office/powerpoint/2010/main" val="15339786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descr="A red white and blue ribbon&#10;&#10;Description automatically generated">
            <a:extLst>
              <a:ext uri="{FF2B5EF4-FFF2-40B4-BE49-F238E27FC236}">
                <a16:creationId xmlns:a16="http://schemas.microsoft.com/office/drawing/2014/main" id="{1D0FAE97-A096-0E26-03A8-7100A4C0C7B9}"/>
              </a:ext>
            </a:extLst>
          </p:cNvPr>
          <p:cNvPicPr>
            <a:picLocks noChangeAspect="1"/>
          </p:cNvPicPr>
          <p:nvPr userDrawn="1"/>
        </p:nvPicPr>
        <p:blipFill>
          <a:blip r:embed="rId2"/>
          <a:stretch>
            <a:fillRect/>
          </a:stretch>
        </p:blipFill>
        <p:spPr>
          <a:xfrm rot="20937309">
            <a:off x="-2434112" y="527647"/>
            <a:ext cx="20759942" cy="7256965"/>
          </a:xfrm>
          <a:prstGeom prst="rect">
            <a:avLst/>
          </a:prstGeom>
        </p:spPr>
      </p:pic>
      <p:sp>
        <p:nvSpPr>
          <p:cNvPr id="2" name="Title 1">
            <a:extLst>
              <a:ext uri="{FF2B5EF4-FFF2-40B4-BE49-F238E27FC236}">
                <a16:creationId xmlns:a16="http://schemas.microsoft.com/office/drawing/2014/main" id="{D3470EE5-F7AE-0F8F-6004-89A880A9DBF0}"/>
              </a:ext>
            </a:extLst>
          </p:cNvPr>
          <p:cNvSpPr>
            <a:spLocks noGrp="1"/>
          </p:cNvSpPr>
          <p:nvPr>
            <p:ph type="ctrTitle" hasCustomPrompt="1"/>
          </p:nvPr>
        </p:nvSpPr>
        <p:spPr>
          <a:xfrm>
            <a:off x="710512" y="1213499"/>
            <a:ext cx="5385487" cy="1738248"/>
          </a:xfrm>
        </p:spPr>
        <p:txBody>
          <a:bodyPr anchor="b">
            <a:normAutofit/>
          </a:bodyPr>
          <a:lstStyle>
            <a:lvl1pPr algn="l">
              <a:defRPr sz="4800"/>
            </a:lvl1pPr>
          </a:lstStyle>
          <a:p>
            <a:r>
              <a:rPr lang="en-GB"/>
              <a:t>Click to edit </a:t>
            </a:r>
            <a:br>
              <a:rPr lang="en-GB"/>
            </a:br>
            <a:r>
              <a:rPr lang="en-GB"/>
              <a:t>Master title style</a:t>
            </a:r>
            <a:endParaRPr lang="en-NO"/>
          </a:p>
        </p:txBody>
      </p:sp>
      <p:sp>
        <p:nvSpPr>
          <p:cNvPr id="3" name="Subtitle 2">
            <a:extLst>
              <a:ext uri="{FF2B5EF4-FFF2-40B4-BE49-F238E27FC236}">
                <a16:creationId xmlns:a16="http://schemas.microsoft.com/office/drawing/2014/main" id="{E338F380-2B2C-8D29-4048-83913EF1DFDD}"/>
              </a:ext>
            </a:extLst>
          </p:cNvPr>
          <p:cNvSpPr>
            <a:spLocks noGrp="1"/>
          </p:cNvSpPr>
          <p:nvPr>
            <p:ph type="subTitle" idx="1"/>
          </p:nvPr>
        </p:nvSpPr>
        <p:spPr>
          <a:xfrm>
            <a:off x="710513" y="3252871"/>
            <a:ext cx="2513950" cy="1062456"/>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O"/>
          </a:p>
        </p:txBody>
      </p:sp>
      <p:sp>
        <p:nvSpPr>
          <p:cNvPr id="10" name="Date Placeholder 3">
            <a:extLst>
              <a:ext uri="{FF2B5EF4-FFF2-40B4-BE49-F238E27FC236}">
                <a16:creationId xmlns:a16="http://schemas.microsoft.com/office/drawing/2014/main" id="{31B9968E-BD19-E2C3-276F-8AAFB5A10FE5}"/>
              </a:ext>
            </a:extLst>
          </p:cNvPr>
          <p:cNvSpPr>
            <a:spLocks noGrp="1"/>
          </p:cNvSpPr>
          <p:nvPr>
            <p:ph type="dt" sz="half" idx="2"/>
          </p:nvPr>
        </p:nvSpPr>
        <p:spPr>
          <a:xfrm>
            <a:off x="270821" y="6257494"/>
            <a:ext cx="1256270" cy="365125"/>
          </a:xfrm>
          <a:prstGeom prst="rect">
            <a:avLst/>
          </a:prstGeom>
        </p:spPr>
        <p:txBody>
          <a:bodyPr vert="horz" lIns="91440" tIns="45720" rIns="91440" bIns="45720" rtlCol="0" anchor="ctr"/>
          <a:lstStyle>
            <a:lvl1pPr algn="l">
              <a:defRPr sz="1200">
                <a:solidFill>
                  <a:schemeClr val="tx1"/>
                </a:solidFill>
              </a:defRPr>
            </a:lvl1pPr>
          </a:lstStyle>
          <a:p>
            <a:fld id="{196FE954-CF14-0146-A91D-43523FB6B5DB}" type="datetimeFigureOut">
              <a:rPr lang="en-NO" smtClean="0"/>
              <a:pPr/>
              <a:t>6/24/26</a:t>
            </a:fld>
            <a:endParaRPr lang="en-NO"/>
          </a:p>
        </p:txBody>
      </p:sp>
      <p:sp>
        <p:nvSpPr>
          <p:cNvPr id="11" name="Footer Placeholder 4">
            <a:extLst>
              <a:ext uri="{FF2B5EF4-FFF2-40B4-BE49-F238E27FC236}">
                <a16:creationId xmlns:a16="http://schemas.microsoft.com/office/drawing/2014/main" id="{CC689F14-9180-C25A-F547-DC078DD92CD0}"/>
              </a:ext>
            </a:extLst>
          </p:cNvPr>
          <p:cNvSpPr>
            <a:spLocks noGrp="1"/>
          </p:cNvSpPr>
          <p:nvPr>
            <p:ph type="ftr" sz="quarter" idx="3"/>
          </p:nvPr>
        </p:nvSpPr>
        <p:spPr>
          <a:xfrm>
            <a:off x="270821" y="365125"/>
            <a:ext cx="2265405" cy="365125"/>
          </a:xfrm>
          <a:prstGeom prst="rect">
            <a:avLst/>
          </a:prstGeom>
        </p:spPr>
        <p:txBody>
          <a:bodyPr vert="horz" lIns="91440" tIns="45720" rIns="91440" bIns="45720" rtlCol="0" anchor="ctr"/>
          <a:lstStyle>
            <a:lvl1pPr algn="l">
              <a:defRPr sz="1200">
                <a:solidFill>
                  <a:schemeClr val="tx1"/>
                </a:solidFill>
              </a:defRPr>
            </a:lvl1pPr>
          </a:lstStyle>
          <a:p>
            <a:endParaRPr lang="en-NO"/>
          </a:p>
        </p:txBody>
      </p:sp>
      <p:sp>
        <p:nvSpPr>
          <p:cNvPr id="12" name="Slide Number Placeholder 5">
            <a:extLst>
              <a:ext uri="{FF2B5EF4-FFF2-40B4-BE49-F238E27FC236}">
                <a16:creationId xmlns:a16="http://schemas.microsoft.com/office/drawing/2014/main" id="{A91BF0E9-7B0A-4EB2-5EFB-90DB10E4C4DE}"/>
              </a:ext>
            </a:extLst>
          </p:cNvPr>
          <p:cNvSpPr>
            <a:spLocks noGrp="1"/>
          </p:cNvSpPr>
          <p:nvPr>
            <p:ph type="sldNum" sz="quarter" idx="4"/>
          </p:nvPr>
        </p:nvSpPr>
        <p:spPr>
          <a:xfrm>
            <a:off x="9133701" y="365125"/>
            <a:ext cx="2743200" cy="365125"/>
          </a:xfrm>
          <a:prstGeom prst="rect">
            <a:avLst/>
          </a:prstGeom>
        </p:spPr>
        <p:txBody>
          <a:bodyPr vert="horz" lIns="91440" tIns="45720" rIns="91440" bIns="45720" rtlCol="0" anchor="ctr"/>
          <a:lstStyle>
            <a:lvl1pPr algn="r">
              <a:defRPr sz="1200">
                <a:solidFill>
                  <a:schemeClr val="tx1"/>
                </a:solidFill>
              </a:defRPr>
            </a:lvl1pPr>
          </a:lstStyle>
          <a:p>
            <a:fld id="{1610A615-9A95-124A-B8AC-E293ED76CFE9}" type="slidenum">
              <a:rPr lang="en-NO" smtClean="0"/>
              <a:pPr/>
              <a:t>‹#›</a:t>
            </a:fld>
            <a:endParaRPr lang="en-NO"/>
          </a:p>
        </p:txBody>
      </p:sp>
    </p:spTree>
    <p:extLst>
      <p:ext uri="{BB962C8B-B14F-4D97-AF65-F5344CB8AC3E}">
        <p14:creationId xmlns:p14="http://schemas.microsoft.com/office/powerpoint/2010/main" val="3729331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EF0B8-EC92-8AB1-BE35-DA545DBDA30A}"/>
              </a:ext>
            </a:extLst>
          </p:cNvPr>
          <p:cNvSpPr>
            <a:spLocks noGrp="1"/>
          </p:cNvSpPr>
          <p:nvPr>
            <p:ph type="title"/>
          </p:nvPr>
        </p:nvSpPr>
        <p:spPr/>
        <p:txBody>
          <a:bodyPr/>
          <a:lstStyle/>
          <a:p>
            <a:r>
              <a:rPr lang="nb-NO"/>
              <a:t>Klikk for å redigere tittelstil</a:t>
            </a:r>
            <a:endParaRPr lang="en-NO"/>
          </a:p>
        </p:txBody>
      </p:sp>
      <p:sp>
        <p:nvSpPr>
          <p:cNvPr id="3" name="Content Placeholder 2">
            <a:extLst>
              <a:ext uri="{FF2B5EF4-FFF2-40B4-BE49-F238E27FC236}">
                <a16:creationId xmlns:a16="http://schemas.microsoft.com/office/drawing/2014/main" id="{B1E53222-3F76-FB03-7FAE-1946AED6B0AF}"/>
              </a:ext>
            </a:extLst>
          </p:cNvPr>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sp>
        <p:nvSpPr>
          <p:cNvPr id="5" name="Footer Placeholder 4">
            <a:extLst>
              <a:ext uri="{FF2B5EF4-FFF2-40B4-BE49-F238E27FC236}">
                <a16:creationId xmlns:a16="http://schemas.microsoft.com/office/drawing/2014/main" id="{E2BE73D3-B602-9069-4D47-D611B0E694C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890D8DFF-CB1B-2393-C970-B0B4B0F988B3}"/>
              </a:ext>
            </a:extLst>
          </p:cNvPr>
          <p:cNvSpPr>
            <a:spLocks noGrp="1"/>
          </p:cNvSpPr>
          <p:nvPr>
            <p:ph type="sldNum" sz="quarter" idx="12"/>
          </p:nvPr>
        </p:nvSpPr>
        <p:spPr/>
        <p:txBody>
          <a:bodyPr/>
          <a:lstStyle/>
          <a:p>
            <a:fld id="{1610A615-9A95-124A-B8AC-E293ED76CFE9}" type="slidenum">
              <a:rPr lang="en-NO" smtClean="0"/>
              <a:t>‹#›</a:t>
            </a:fld>
            <a:endParaRPr lang="en-NO"/>
          </a:p>
        </p:txBody>
      </p:sp>
      <p:pic>
        <p:nvPicPr>
          <p:cNvPr id="8" name="Picture 7" descr="A red white and blue striped logo&#10;&#10;Description automatically generated">
            <a:extLst>
              <a:ext uri="{FF2B5EF4-FFF2-40B4-BE49-F238E27FC236}">
                <a16:creationId xmlns:a16="http://schemas.microsoft.com/office/drawing/2014/main" id="{877B15D5-0D7D-D7C9-6C46-41E4407ED030}"/>
              </a:ext>
            </a:extLst>
          </p:cNvPr>
          <p:cNvPicPr>
            <a:picLocks noChangeAspect="1"/>
          </p:cNvPicPr>
          <p:nvPr userDrawn="1"/>
        </p:nvPicPr>
        <p:blipFill>
          <a:blip r:embed="rId2"/>
          <a:stretch>
            <a:fillRect/>
          </a:stretch>
        </p:blipFill>
        <p:spPr>
          <a:xfrm rot="12019704">
            <a:off x="-478557" y="5552132"/>
            <a:ext cx="2633513" cy="2611735"/>
          </a:xfrm>
          <a:prstGeom prst="rect">
            <a:avLst/>
          </a:prstGeom>
        </p:spPr>
      </p:pic>
    </p:spTree>
    <p:extLst>
      <p:ext uri="{BB962C8B-B14F-4D97-AF65-F5344CB8AC3E}">
        <p14:creationId xmlns:p14="http://schemas.microsoft.com/office/powerpoint/2010/main" val="373144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istik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2BE73D3-B602-9069-4D47-D611B0E694C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890D8DFF-CB1B-2393-C970-B0B4B0F988B3}"/>
              </a:ext>
            </a:extLst>
          </p:cNvPr>
          <p:cNvSpPr>
            <a:spLocks noGrp="1"/>
          </p:cNvSpPr>
          <p:nvPr>
            <p:ph type="sldNum" sz="quarter" idx="12"/>
          </p:nvPr>
        </p:nvSpPr>
        <p:spPr/>
        <p:txBody>
          <a:bodyPr/>
          <a:lstStyle/>
          <a:p>
            <a:fld id="{1610A615-9A95-124A-B8AC-E293ED76CFE9}" type="slidenum">
              <a:rPr lang="en-NO" smtClean="0"/>
              <a:t>‹#›</a:t>
            </a:fld>
            <a:endParaRPr lang="en-NO"/>
          </a:p>
        </p:txBody>
      </p:sp>
      <p:sp>
        <p:nvSpPr>
          <p:cNvPr id="4" name="Title 1">
            <a:extLst>
              <a:ext uri="{FF2B5EF4-FFF2-40B4-BE49-F238E27FC236}">
                <a16:creationId xmlns:a16="http://schemas.microsoft.com/office/drawing/2014/main" id="{D290D406-7638-3CEF-327E-7A575A93065B}"/>
              </a:ext>
            </a:extLst>
          </p:cNvPr>
          <p:cNvSpPr>
            <a:spLocks noGrp="1"/>
          </p:cNvSpPr>
          <p:nvPr>
            <p:ph type="title" hasCustomPrompt="1"/>
          </p:nvPr>
        </p:nvSpPr>
        <p:spPr>
          <a:xfrm>
            <a:off x="831850" y="666452"/>
            <a:ext cx="4399368" cy="756019"/>
          </a:xfrm>
        </p:spPr>
        <p:txBody>
          <a:bodyPr anchor="b">
            <a:normAutofit/>
          </a:bodyPr>
          <a:lstStyle>
            <a:lvl1pPr>
              <a:defRPr sz="4000"/>
            </a:lvl1pPr>
          </a:lstStyle>
          <a:p>
            <a:r>
              <a:rPr lang="en-GB" err="1"/>
              <a:t>Statistikk</a:t>
            </a:r>
            <a:endParaRPr lang="en-NO"/>
          </a:p>
        </p:txBody>
      </p:sp>
      <p:sp>
        <p:nvSpPr>
          <p:cNvPr id="7" name="Text Placeholder 2">
            <a:extLst>
              <a:ext uri="{FF2B5EF4-FFF2-40B4-BE49-F238E27FC236}">
                <a16:creationId xmlns:a16="http://schemas.microsoft.com/office/drawing/2014/main" id="{194BD8B3-643B-C35F-D81F-294F90B26A62}"/>
              </a:ext>
            </a:extLst>
          </p:cNvPr>
          <p:cNvSpPr>
            <a:spLocks noGrp="1"/>
          </p:cNvSpPr>
          <p:nvPr>
            <p:ph type="body" idx="1" hasCustomPrompt="1"/>
          </p:nvPr>
        </p:nvSpPr>
        <p:spPr>
          <a:xfrm>
            <a:off x="831850" y="1449460"/>
            <a:ext cx="4399368" cy="375942"/>
          </a:xfrm>
        </p:spPr>
        <p:txBody>
          <a:bodyPr>
            <a:normAutofit/>
          </a:bodyPr>
          <a:lstStyle>
            <a:lvl1pPr marL="0" indent="0">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err="1"/>
              <a:t>Undertittel</a:t>
            </a:r>
            <a:endParaRPr lang="en-GB"/>
          </a:p>
        </p:txBody>
      </p:sp>
      <p:sp>
        <p:nvSpPr>
          <p:cNvPr id="10" name="Chart Placeholder 9">
            <a:extLst>
              <a:ext uri="{FF2B5EF4-FFF2-40B4-BE49-F238E27FC236}">
                <a16:creationId xmlns:a16="http://schemas.microsoft.com/office/drawing/2014/main" id="{3E15E995-9AB5-4D3B-C2C9-8A18E54376B6}"/>
              </a:ext>
            </a:extLst>
          </p:cNvPr>
          <p:cNvSpPr>
            <a:spLocks noGrp="1"/>
          </p:cNvSpPr>
          <p:nvPr>
            <p:ph type="chart" sz="quarter" idx="13"/>
          </p:nvPr>
        </p:nvSpPr>
        <p:spPr>
          <a:xfrm>
            <a:off x="831849" y="1979874"/>
            <a:ext cx="4399369" cy="3753015"/>
          </a:xfrm>
        </p:spPr>
        <p:txBody>
          <a:bodyPr/>
          <a:lstStyle/>
          <a:p>
            <a:r>
              <a:rPr lang="nb-NO"/>
              <a:t>Klikk ikonet for å legge til et diagram</a:t>
            </a:r>
            <a:endParaRPr lang="en-NO"/>
          </a:p>
        </p:txBody>
      </p:sp>
      <p:sp>
        <p:nvSpPr>
          <p:cNvPr id="14" name="Text Placeholder 13">
            <a:extLst>
              <a:ext uri="{FF2B5EF4-FFF2-40B4-BE49-F238E27FC236}">
                <a16:creationId xmlns:a16="http://schemas.microsoft.com/office/drawing/2014/main" id="{DC908334-3264-F2A6-6E46-71BAAC19D519}"/>
              </a:ext>
            </a:extLst>
          </p:cNvPr>
          <p:cNvSpPr>
            <a:spLocks noGrp="1"/>
          </p:cNvSpPr>
          <p:nvPr>
            <p:ph type="body" sz="quarter" idx="14" hasCustomPrompt="1"/>
          </p:nvPr>
        </p:nvSpPr>
        <p:spPr>
          <a:xfrm>
            <a:off x="5945522" y="2316783"/>
            <a:ext cx="2030523" cy="328960"/>
          </a:xfrm>
        </p:spPr>
        <p:txBody>
          <a:bodyPr>
            <a:normAutofit/>
          </a:bodyPr>
          <a:lstStyle>
            <a:lvl1pPr marL="0" indent="0">
              <a:buNone/>
              <a:defRPr sz="2000"/>
            </a:lvl1pPr>
          </a:lstStyle>
          <a:p>
            <a:pPr lvl="0"/>
            <a:r>
              <a:rPr lang="en-GB"/>
              <a:t>Tabell </a:t>
            </a:r>
            <a:r>
              <a:rPr lang="en-GB" err="1"/>
              <a:t>punkt</a:t>
            </a:r>
            <a:endParaRPr lang="en-NO"/>
          </a:p>
        </p:txBody>
      </p:sp>
      <p:sp>
        <p:nvSpPr>
          <p:cNvPr id="15" name="Text Placeholder 13">
            <a:extLst>
              <a:ext uri="{FF2B5EF4-FFF2-40B4-BE49-F238E27FC236}">
                <a16:creationId xmlns:a16="http://schemas.microsoft.com/office/drawing/2014/main" id="{6F3C58C9-3320-9A7D-C619-9E02A786CF71}"/>
              </a:ext>
            </a:extLst>
          </p:cNvPr>
          <p:cNvSpPr>
            <a:spLocks noGrp="1"/>
          </p:cNvSpPr>
          <p:nvPr>
            <p:ph type="body" sz="quarter" idx="15" hasCustomPrompt="1"/>
          </p:nvPr>
        </p:nvSpPr>
        <p:spPr>
          <a:xfrm>
            <a:off x="5945522" y="2784616"/>
            <a:ext cx="2030523" cy="913750"/>
          </a:xfrm>
        </p:spPr>
        <p:txBody>
          <a:bodyPr>
            <a:noAutofit/>
          </a:bodyPr>
          <a:lstStyle>
            <a:lvl1pPr marL="0" indent="0">
              <a:buNone/>
              <a:defRPr sz="1400">
                <a:solidFill>
                  <a:schemeClr val="tx1"/>
                </a:solidFill>
              </a:defRPr>
            </a:lvl1pPr>
          </a:lstStyle>
          <a:p>
            <a:pPr lvl="0"/>
            <a:r>
              <a:rPr lang="en-GB" b="0" i="0">
                <a:solidFill>
                  <a:srgbClr val="000000"/>
                </a:solidFill>
                <a:effectLst/>
                <a:latin typeface="Open Sans" panose="020B0606030504020204" pitchFamily="34" charset="0"/>
              </a:rPr>
              <a:t>Lorem ipsum </a:t>
            </a:r>
            <a:r>
              <a:rPr lang="en-GB" b="0" i="0" err="1">
                <a:solidFill>
                  <a:srgbClr val="000000"/>
                </a:solidFill>
                <a:effectLst/>
                <a:latin typeface="Open Sans" panose="020B0606030504020204" pitchFamily="34" charset="0"/>
              </a:rPr>
              <a:t>dolor</a:t>
            </a:r>
            <a:r>
              <a:rPr lang="en-GB" b="0" i="0">
                <a:solidFill>
                  <a:srgbClr val="000000"/>
                </a:solidFill>
                <a:effectLst/>
                <a:latin typeface="Open Sans" panose="020B0606030504020204" pitchFamily="34" charset="0"/>
              </a:rPr>
              <a:t> sit </a:t>
            </a:r>
            <a:r>
              <a:rPr lang="en-GB" b="0" i="0" err="1">
                <a:solidFill>
                  <a:srgbClr val="000000"/>
                </a:solidFill>
                <a:effectLst/>
                <a:latin typeface="Open Sans" panose="020B0606030504020204" pitchFamily="34" charset="0"/>
              </a:rPr>
              <a:t>amet</a:t>
            </a:r>
            <a:r>
              <a:rPr lang="en-GB" b="0" i="0">
                <a:solidFill>
                  <a:srgbClr val="000000"/>
                </a:solidFill>
                <a:effectLst/>
                <a:latin typeface="Open Sans" panose="020B0606030504020204" pitchFamily="34" charset="0"/>
              </a:rPr>
              <a:t>, </a:t>
            </a:r>
            <a:r>
              <a:rPr lang="en-GB" b="0" i="0" err="1">
                <a:solidFill>
                  <a:srgbClr val="000000"/>
                </a:solidFill>
                <a:effectLst/>
                <a:latin typeface="Open Sans" panose="020B0606030504020204" pitchFamily="34" charset="0"/>
              </a:rPr>
              <a:t>consectetur</a:t>
            </a:r>
            <a:r>
              <a:rPr lang="en-GB" b="0" i="0">
                <a:solidFill>
                  <a:srgbClr val="000000"/>
                </a:solidFill>
                <a:effectLst/>
                <a:latin typeface="Open Sans" panose="020B0606030504020204" pitchFamily="34" charset="0"/>
              </a:rPr>
              <a:t> </a:t>
            </a:r>
            <a:r>
              <a:rPr lang="en-GB" b="0" i="0" err="1">
                <a:solidFill>
                  <a:srgbClr val="000000"/>
                </a:solidFill>
                <a:effectLst/>
                <a:latin typeface="Open Sans" panose="020B0606030504020204" pitchFamily="34" charset="0"/>
              </a:rPr>
              <a:t>adipiscing</a:t>
            </a:r>
            <a:r>
              <a:rPr lang="en-GB" b="0" i="0">
                <a:solidFill>
                  <a:srgbClr val="000000"/>
                </a:solidFill>
                <a:effectLst/>
                <a:latin typeface="Open Sans" panose="020B0606030504020204" pitchFamily="34" charset="0"/>
              </a:rPr>
              <a:t> </a:t>
            </a:r>
            <a:r>
              <a:rPr lang="en-GB" b="0" i="0" err="1">
                <a:solidFill>
                  <a:srgbClr val="000000"/>
                </a:solidFill>
                <a:effectLst/>
                <a:latin typeface="Open Sans" panose="020B0606030504020204" pitchFamily="34" charset="0"/>
              </a:rPr>
              <a:t>elit</a:t>
            </a:r>
            <a:r>
              <a:rPr lang="en-GB" b="0" i="0">
                <a:solidFill>
                  <a:srgbClr val="000000"/>
                </a:solidFill>
                <a:effectLst/>
                <a:latin typeface="Open Sans" panose="020B0606030504020204" pitchFamily="34" charset="0"/>
              </a:rPr>
              <a:t>, </a:t>
            </a:r>
            <a:r>
              <a:rPr lang="en-GB" b="0" i="0" err="1">
                <a:solidFill>
                  <a:srgbClr val="000000"/>
                </a:solidFill>
                <a:effectLst/>
                <a:latin typeface="Open Sans" panose="020B0606030504020204" pitchFamily="34" charset="0"/>
              </a:rPr>
              <a:t>sed</a:t>
            </a:r>
            <a:r>
              <a:rPr lang="en-GB" b="0" i="0">
                <a:solidFill>
                  <a:srgbClr val="000000"/>
                </a:solidFill>
                <a:effectLst/>
                <a:latin typeface="Open Sans" panose="020B0606030504020204" pitchFamily="34" charset="0"/>
              </a:rPr>
              <a:t> do </a:t>
            </a:r>
            <a:r>
              <a:rPr lang="en-GB" b="0" i="0" err="1">
                <a:solidFill>
                  <a:srgbClr val="000000"/>
                </a:solidFill>
                <a:effectLst/>
                <a:latin typeface="Open Sans" panose="020B0606030504020204" pitchFamily="34" charset="0"/>
              </a:rPr>
              <a:t>eiusmod</a:t>
            </a:r>
            <a:r>
              <a:rPr lang="en-GB" b="0" i="0">
                <a:solidFill>
                  <a:srgbClr val="000000"/>
                </a:solidFill>
                <a:effectLst/>
                <a:latin typeface="Open Sans" panose="020B0606030504020204" pitchFamily="34" charset="0"/>
              </a:rPr>
              <a:t> tempo.</a:t>
            </a:r>
            <a:endParaRPr lang="en-NO"/>
          </a:p>
        </p:txBody>
      </p:sp>
      <p:sp>
        <p:nvSpPr>
          <p:cNvPr id="16" name="Text Placeholder 13">
            <a:extLst>
              <a:ext uri="{FF2B5EF4-FFF2-40B4-BE49-F238E27FC236}">
                <a16:creationId xmlns:a16="http://schemas.microsoft.com/office/drawing/2014/main" id="{4629E4A8-5FDB-05A4-2D18-D5A471E6D12E}"/>
              </a:ext>
            </a:extLst>
          </p:cNvPr>
          <p:cNvSpPr>
            <a:spLocks noGrp="1"/>
          </p:cNvSpPr>
          <p:nvPr>
            <p:ph type="body" sz="quarter" idx="16" hasCustomPrompt="1"/>
          </p:nvPr>
        </p:nvSpPr>
        <p:spPr>
          <a:xfrm>
            <a:off x="5945522" y="4073384"/>
            <a:ext cx="2030523" cy="328960"/>
          </a:xfrm>
        </p:spPr>
        <p:txBody>
          <a:bodyPr>
            <a:normAutofit/>
          </a:bodyPr>
          <a:lstStyle>
            <a:lvl1pPr marL="0" indent="0">
              <a:buNone/>
              <a:defRPr sz="2000"/>
            </a:lvl1pPr>
          </a:lstStyle>
          <a:p>
            <a:pPr lvl="0"/>
            <a:r>
              <a:rPr lang="en-GB"/>
              <a:t>Tabell </a:t>
            </a:r>
            <a:r>
              <a:rPr lang="en-GB" err="1"/>
              <a:t>punkt</a:t>
            </a:r>
            <a:endParaRPr lang="en-NO"/>
          </a:p>
        </p:txBody>
      </p:sp>
      <p:sp>
        <p:nvSpPr>
          <p:cNvPr id="17" name="Text Placeholder 13">
            <a:extLst>
              <a:ext uri="{FF2B5EF4-FFF2-40B4-BE49-F238E27FC236}">
                <a16:creationId xmlns:a16="http://schemas.microsoft.com/office/drawing/2014/main" id="{8B8089B4-910A-A046-E6F6-08AAAA27691B}"/>
              </a:ext>
            </a:extLst>
          </p:cNvPr>
          <p:cNvSpPr>
            <a:spLocks noGrp="1"/>
          </p:cNvSpPr>
          <p:nvPr>
            <p:ph type="body" sz="quarter" idx="17" hasCustomPrompt="1"/>
          </p:nvPr>
        </p:nvSpPr>
        <p:spPr>
          <a:xfrm>
            <a:off x="5945522" y="4541217"/>
            <a:ext cx="2030523" cy="913750"/>
          </a:xfrm>
        </p:spPr>
        <p:txBody>
          <a:bodyPr>
            <a:noAutofit/>
          </a:bodyPr>
          <a:lstStyle>
            <a:lvl1pPr marL="0" indent="0">
              <a:buNone/>
              <a:defRPr sz="1400">
                <a:solidFill>
                  <a:schemeClr val="tx1"/>
                </a:solidFill>
              </a:defRPr>
            </a:lvl1pPr>
          </a:lstStyle>
          <a:p>
            <a:pPr lvl="0"/>
            <a:r>
              <a:rPr lang="en-GB" b="0" i="0">
                <a:solidFill>
                  <a:srgbClr val="000000"/>
                </a:solidFill>
                <a:effectLst/>
                <a:latin typeface="Open Sans" panose="020B0606030504020204" pitchFamily="34" charset="0"/>
              </a:rPr>
              <a:t>Lorem ipsum </a:t>
            </a:r>
            <a:r>
              <a:rPr lang="en-GB" b="0" i="0" err="1">
                <a:solidFill>
                  <a:srgbClr val="000000"/>
                </a:solidFill>
                <a:effectLst/>
                <a:latin typeface="Open Sans" panose="020B0606030504020204" pitchFamily="34" charset="0"/>
              </a:rPr>
              <a:t>dolor</a:t>
            </a:r>
            <a:r>
              <a:rPr lang="en-GB" b="0" i="0">
                <a:solidFill>
                  <a:srgbClr val="000000"/>
                </a:solidFill>
                <a:effectLst/>
                <a:latin typeface="Open Sans" panose="020B0606030504020204" pitchFamily="34" charset="0"/>
              </a:rPr>
              <a:t> sit </a:t>
            </a:r>
            <a:r>
              <a:rPr lang="en-GB" b="0" i="0" err="1">
                <a:solidFill>
                  <a:srgbClr val="000000"/>
                </a:solidFill>
                <a:effectLst/>
                <a:latin typeface="Open Sans" panose="020B0606030504020204" pitchFamily="34" charset="0"/>
              </a:rPr>
              <a:t>amet</a:t>
            </a:r>
            <a:r>
              <a:rPr lang="en-GB" b="0" i="0">
                <a:solidFill>
                  <a:srgbClr val="000000"/>
                </a:solidFill>
                <a:effectLst/>
                <a:latin typeface="Open Sans" panose="020B0606030504020204" pitchFamily="34" charset="0"/>
              </a:rPr>
              <a:t>, </a:t>
            </a:r>
            <a:r>
              <a:rPr lang="en-GB" b="0" i="0" err="1">
                <a:solidFill>
                  <a:srgbClr val="000000"/>
                </a:solidFill>
                <a:effectLst/>
                <a:latin typeface="Open Sans" panose="020B0606030504020204" pitchFamily="34" charset="0"/>
              </a:rPr>
              <a:t>consectetur</a:t>
            </a:r>
            <a:r>
              <a:rPr lang="en-GB" b="0" i="0">
                <a:solidFill>
                  <a:srgbClr val="000000"/>
                </a:solidFill>
                <a:effectLst/>
                <a:latin typeface="Open Sans" panose="020B0606030504020204" pitchFamily="34" charset="0"/>
              </a:rPr>
              <a:t> </a:t>
            </a:r>
            <a:r>
              <a:rPr lang="en-GB" b="0" i="0" err="1">
                <a:solidFill>
                  <a:srgbClr val="000000"/>
                </a:solidFill>
                <a:effectLst/>
                <a:latin typeface="Open Sans" panose="020B0606030504020204" pitchFamily="34" charset="0"/>
              </a:rPr>
              <a:t>adipiscing</a:t>
            </a:r>
            <a:r>
              <a:rPr lang="en-GB" b="0" i="0">
                <a:solidFill>
                  <a:srgbClr val="000000"/>
                </a:solidFill>
                <a:effectLst/>
                <a:latin typeface="Open Sans" panose="020B0606030504020204" pitchFamily="34" charset="0"/>
              </a:rPr>
              <a:t> </a:t>
            </a:r>
            <a:r>
              <a:rPr lang="en-GB" b="0" i="0" err="1">
                <a:solidFill>
                  <a:srgbClr val="000000"/>
                </a:solidFill>
                <a:effectLst/>
                <a:latin typeface="Open Sans" panose="020B0606030504020204" pitchFamily="34" charset="0"/>
              </a:rPr>
              <a:t>elit</a:t>
            </a:r>
            <a:r>
              <a:rPr lang="en-GB" b="0" i="0">
                <a:solidFill>
                  <a:srgbClr val="000000"/>
                </a:solidFill>
                <a:effectLst/>
                <a:latin typeface="Open Sans" panose="020B0606030504020204" pitchFamily="34" charset="0"/>
              </a:rPr>
              <a:t>, </a:t>
            </a:r>
            <a:r>
              <a:rPr lang="en-GB" b="0" i="0" err="1">
                <a:solidFill>
                  <a:srgbClr val="000000"/>
                </a:solidFill>
                <a:effectLst/>
                <a:latin typeface="Open Sans" panose="020B0606030504020204" pitchFamily="34" charset="0"/>
              </a:rPr>
              <a:t>sed</a:t>
            </a:r>
            <a:r>
              <a:rPr lang="en-GB" b="0" i="0">
                <a:solidFill>
                  <a:srgbClr val="000000"/>
                </a:solidFill>
                <a:effectLst/>
                <a:latin typeface="Open Sans" panose="020B0606030504020204" pitchFamily="34" charset="0"/>
              </a:rPr>
              <a:t> do </a:t>
            </a:r>
            <a:r>
              <a:rPr lang="en-GB" b="0" i="0" err="1">
                <a:solidFill>
                  <a:srgbClr val="000000"/>
                </a:solidFill>
                <a:effectLst/>
                <a:latin typeface="Open Sans" panose="020B0606030504020204" pitchFamily="34" charset="0"/>
              </a:rPr>
              <a:t>eiusmod</a:t>
            </a:r>
            <a:r>
              <a:rPr lang="en-GB" b="0" i="0">
                <a:solidFill>
                  <a:srgbClr val="000000"/>
                </a:solidFill>
                <a:effectLst/>
                <a:latin typeface="Open Sans" panose="020B0606030504020204" pitchFamily="34" charset="0"/>
              </a:rPr>
              <a:t> tempo.</a:t>
            </a:r>
            <a:endParaRPr lang="en-NO"/>
          </a:p>
        </p:txBody>
      </p:sp>
      <p:sp>
        <p:nvSpPr>
          <p:cNvPr id="20" name="Text Placeholder 13">
            <a:extLst>
              <a:ext uri="{FF2B5EF4-FFF2-40B4-BE49-F238E27FC236}">
                <a16:creationId xmlns:a16="http://schemas.microsoft.com/office/drawing/2014/main" id="{DFE2B1A7-AA84-8398-D3A3-FA16F2AB34EC}"/>
              </a:ext>
            </a:extLst>
          </p:cNvPr>
          <p:cNvSpPr>
            <a:spLocks noGrp="1"/>
          </p:cNvSpPr>
          <p:nvPr>
            <p:ph type="body" sz="quarter" idx="18" hasCustomPrompt="1"/>
          </p:nvPr>
        </p:nvSpPr>
        <p:spPr>
          <a:xfrm>
            <a:off x="8330914" y="2316783"/>
            <a:ext cx="2030523" cy="328960"/>
          </a:xfrm>
        </p:spPr>
        <p:txBody>
          <a:bodyPr>
            <a:normAutofit/>
          </a:bodyPr>
          <a:lstStyle>
            <a:lvl1pPr marL="0" indent="0">
              <a:buNone/>
              <a:defRPr sz="2000"/>
            </a:lvl1pPr>
          </a:lstStyle>
          <a:p>
            <a:pPr lvl="0"/>
            <a:r>
              <a:rPr lang="en-GB"/>
              <a:t>Tabell </a:t>
            </a:r>
            <a:r>
              <a:rPr lang="en-GB" err="1"/>
              <a:t>punkt</a:t>
            </a:r>
            <a:endParaRPr lang="en-NO"/>
          </a:p>
        </p:txBody>
      </p:sp>
      <p:sp>
        <p:nvSpPr>
          <p:cNvPr id="21" name="Text Placeholder 13">
            <a:extLst>
              <a:ext uri="{FF2B5EF4-FFF2-40B4-BE49-F238E27FC236}">
                <a16:creationId xmlns:a16="http://schemas.microsoft.com/office/drawing/2014/main" id="{B51F67F4-7324-6EEB-6F94-927FF8B75B34}"/>
              </a:ext>
            </a:extLst>
          </p:cNvPr>
          <p:cNvSpPr>
            <a:spLocks noGrp="1"/>
          </p:cNvSpPr>
          <p:nvPr>
            <p:ph type="body" sz="quarter" idx="19" hasCustomPrompt="1"/>
          </p:nvPr>
        </p:nvSpPr>
        <p:spPr>
          <a:xfrm>
            <a:off x="8330914" y="2784616"/>
            <a:ext cx="2030523" cy="913750"/>
          </a:xfrm>
        </p:spPr>
        <p:txBody>
          <a:bodyPr>
            <a:noAutofit/>
          </a:bodyPr>
          <a:lstStyle>
            <a:lvl1pPr marL="0" indent="0">
              <a:buNone/>
              <a:defRPr sz="1400">
                <a:solidFill>
                  <a:schemeClr val="tx1"/>
                </a:solidFill>
              </a:defRPr>
            </a:lvl1pPr>
          </a:lstStyle>
          <a:p>
            <a:pPr lvl="0"/>
            <a:r>
              <a:rPr lang="en-GB" b="0" i="0">
                <a:solidFill>
                  <a:srgbClr val="000000"/>
                </a:solidFill>
                <a:effectLst/>
                <a:latin typeface="Open Sans" panose="020B0606030504020204" pitchFamily="34" charset="0"/>
              </a:rPr>
              <a:t>Lorem ipsum </a:t>
            </a:r>
            <a:r>
              <a:rPr lang="en-GB" b="0" i="0" err="1">
                <a:solidFill>
                  <a:srgbClr val="000000"/>
                </a:solidFill>
                <a:effectLst/>
                <a:latin typeface="Open Sans" panose="020B0606030504020204" pitchFamily="34" charset="0"/>
              </a:rPr>
              <a:t>dolor</a:t>
            </a:r>
            <a:r>
              <a:rPr lang="en-GB" b="0" i="0">
                <a:solidFill>
                  <a:srgbClr val="000000"/>
                </a:solidFill>
                <a:effectLst/>
                <a:latin typeface="Open Sans" panose="020B0606030504020204" pitchFamily="34" charset="0"/>
              </a:rPr>
              <a:t> sit </a:t>
            </a:r>
            <a:r>
              <a:rPr lang="en-GB" b="0" i="0" err="1">
                <a:solidFill>
                  <a:srgbClr val="000000"/>
                </a:solidFill>
                <a:effectLst/>
                <a:latin typeface="Open Sans" panose="020B0606030504020204" pitchFamily="34" charset="0"/>
              </a:rPr>
              <a:t>amet</a:t>
            </a:r>
            <a:r>
              <a:rPr lang="en-GB" b="0" i="0">
                <a:solidFill>
                  <a:srgbClr val="000000"/>
                </a:solidFill>
                <a:effectLst/>
                <a:latin typeface="Open Sans" panose="020B0606030504020204" pitchFamily="34" charset="0"/>
              </a:rPr>
              <a:t>, </a:t>
            </a:r>
            <a:r>
              <a:rPr lang="en-GB" b="0" i="0" err="1">
                <a:solidFill>
                  <a:srgbClr val="000000"/>
                </a:solidFill>
                <a:effectLst/>
                <a:latin typeface="Open Sans" panose="020B0606030504020204" pitchFamily="34" charset="0"/>
              </a:rPr>
              <a:t>consectetur</a:t>
            </a:r>
            <a:r>
              <a:rPr lang="en-GB" b="0" i="0">
                <a:solidFill>
                  <a:srgbClr val="000000"/>
                </a:solidFill>
                <a:effectLst/>
                <a:latin typeface="Open Sans" panose="020B0606030504020204" pitchFamily="34" charset="0"/>
              </a:rPr>
              <a:t> </a:t>
            </a:r>
            <a:r>
              <a:rPr lang="en-GB" b="0" i="0" err="1">
                <a:solidFill>
                  <a:srgbClr val="000000"/>
                </a:solidFill>
                <a:effectLst/>
                <a:latin typeface="Open Sans" panose="020B0606030504020204" pitchFamily="34" charset="0"/>
              </a:rPr>
              <a:t>adipiscing</a:t>
            </a:r>
            <a:r>
              <a:rPr lang="en-GB" b="0" i="0">
                <a:solidFill>
                  <a:srgbClr val="000000"/>
                </a:solidFill>
                <a:effectLst/>
                <a:latin typeface="Open Sans" panose="020B0606030504020204" pitchFamily="34" charset="0"/>
              </a:rPr>
              <a:t> </a:t>
            </a:r>
            <a:r>
              <a:rPr lang="en-GB" b="0" i="0" err="1">
                <a:solidFill>
                  <a:srgbClr val="000000"/>
                </a:solidFill>
                <a:effectLst/>
                <a:latin typeface="Open Sans" panose="020B0606030504020204" pitchFamily="34" charset="0"/>
              </a:rPr>
              <a:t>elit</a:t>
            </a:r>
            <a:r>
              <a:rPr lang="en-GB" b="0" i="0">
                <a:solidFill>
                  <a:srgbClr val="000000"/>
                </a:solidFill>
                <a:effectLst/>
                <a:latin typeface="Open Sans" panose="020B0606030504020204" pitchFamily="34" charset="0"/>
              </a:rPr>
              <a:t>, </a:t>
            </a:r>
            <a:r>
              <a:rPr lang="en-GB" b="0" i="0" err="1">
                <a:solidFill>
                  <a:srgbClr val="000000"/>
                </a:solidFill>
                <a:effectLst/>
                <a:latin typeface="Open Sans" panose="020B0606030504020204" pitchFamily="34" charset="0"/>
              </a:rPr>
              <a:t>sed</a:t>
            </a:r>
            <a:r>
              <a:rPr lang="en-GB" b="0" i="0">
                <a:solidFill>
                  <a:srgbClr val="000000"/>
                </a:solidFill>
                <a:effectLst/>
                <a:latin typeface="Open Sans" panose="020B0606030504020204" pitchFamily="34" charset="0"/>
              </a:rPr>
              <a:t> do </a:t>
            </a:r>
            <a:r>
              <a:rPr lang="en-GB" b="0" i="0" err="1">
                <a:solidFill>
                  <a:srgbClr val="000000"/>
                </a:solidFill>
                <a:effectLst/>
                <a:latin typeface="Open Sans" panose="020B0606030504020204" pitchFamily="34" charset="0"/>
              </a:rPr>
              <a:t>eiusmod</a:t>
            </a:r>
            <a:r>
              <a:rPr lang="en-GB" b="0" i="0">
                <a:solidFill>
                  <a:srgbClr val="000000"/>
                </a:solidFill>
                <a:effectLst/>
                <a:latin typeface="Open Sans" panose="020B0606030504020204" pitchFamily="34" charset="0"/>
              </a:rPr>
              <a:t> tempo.</a:t>
            </a:r>
            <a:endParaRPr lang="en-NO"/>
          </a:p>
        </p:txBody>
      </p:sp>
      <p:sp>
        <p:nvSpPr>
          <p:cNvPr id="22" name="Text Placeholder 13">
            <a:extLst>
              <a:ext uri="{FF2B5EF4-FFF2-40B4-BE49-F238E27FC236}">
                <a16:creationId xmlns:a16="http://schemas.microsoft.com/office/drawing/2014/main" id="{90C0D4F8-EC7C-FC05-239B-D9BC01601107}"/>
              </a:ext>
            </a:extLst>
          </p:cNvPr>
          <p:cNvSpPr>
            <a:spLocks noGrp="1"/>
          </p:cNvSpPr>
          <p:nvPr>
            <p:ph type="body" sz="quarter" idx="20" hasCustomPrompt="1"/>
          </p:nvPr>
        </p:nvSpPr>
        <p:spPr>
          <a:xfrm>
            <a:off x="8330914" y="4073384"/>
            <a:ext cx="2030523" cy="328960"/>
          </a:xfrm>
        </p:spPr>
        <p:txBody>
          <a:bodyPr>
            <a:normAutofit/>
          </a:bodyPr>
          <a:lstStyle>
            <a:lvl1pPr marL="0" indent="0">
              <a:buNone/>
              <a:defRPr sz="2000"/>
            </a:lvl1pPr>
          </a:lstStyle>
          <a:p>
            <a:pPr lvl="0"/>
            <a:r>
              <a:rPr lang="en-GB"/>
              <a:t>Tabell </a:t>
            </a:r>
            <a:r>
              <a:rPr lang="en-GB" err="1"/>
              <a:t>punkt</a:t>
            </a:r>
            <a:endParaRPr lang="en-NO"/>
          </a:p>
        </p:txBody>
      </p:sp>
      <p:sp>
        <p:nvSpPr>
          <p:cNvPr id="23" name="Text Placeholder 13">
            <a:extLst>
              <a:ext uri="{FF2B5EF4-FFF2-40B4-BE49-F238E27FC236}">
                <a16:creationId xmlns:a16="http://schemas.microsoft.com/office/drawing/2014/main" id="{AAF1AC02-3E6C-3D44-1E1C-ABF717D28772}"/>
              </a:ext>
            </a:extLst>
          </p:cNvPr>
          <p:cNvSpPr>
            <a:spLocks noGrp="1"/>
          </p:cNvSpPr>
          <p:nvPr>
            <p:ph type="body" sz="quarter" idx="21" hasCustomPrompt="1"/>
          </p:nvPr>
        </p:nvSpPr>
        <p:spPr>
          <a:xfrm>
            <a:off x="8330914" y="4541217"/>
            <a:ext cx="2030523" cy="913750"/>
          </a:xfrm>
        </p:spPr>
        <p:txBody>
          <a:bodyPr>
            <a:noAutofit/>
          </a:bodyPr>
          <a:lstStyle>
            <a:lvl1pPr marL="0" indent="0">
              <a:buNone/>
              <a:defRPr sz="1400">
                <a:solidFill>
                  <a:schemeClr val="tx1"/>
                </a:solidFill>
              </a:defRPr>
            </a:lvl1pPr>
          </a:lstStyle>
          <a:p>
            <a:pPr lvl="0"/>
            <a:r>
              <a:rPr lang="en-GB" b="0" i="0">
                <a:solidFill>
                  <a:srgbClr val="000000"/>
                </a:solidFill>
                <a:effectLst/>
                <a:latin typeface="Open Sans" panose="020B0606030504020204" pitchFamily="34" charset="0"/>
              </a:rPr>
              <a:t>Lorem ipsum </a:t>
            </a:r>
            <a:r>
              <a:rPr lang="en-GB" b="0" i="0" err="1">
                <a:solidFill>
                  <a:srgbClr val="000000"/>
                </a:solidFill>
                <a:effectLst/>
                <a:latin typeface="Open Sans" panose="020B0606030504020204" pitchFamily="34" charset="0"/>
              </a:rPr>
              <a:t>dolor</a:t>
            </a:r>
            <a:r>
              <a:rPr lang="en-GB" b="0" i="0">
                <a:solidFill>
                  <a:srgbClr val="000000"/>
                </a:solidFill>
                <a:effectLst/>
                <a:latin typeface="Open Sans" panose="020B0606030504020204" pitchFamily="34" charset="0"/>
              </a:rPr>
              <a:t> sit </a:t>
            </a:r>
            <a:r>
              <a:rPr lang="en-GB" b="0" i="0" err="1">
                <a:solidFill>
                  <a:srgbClr val="000000"/>
                </a:solidFill>
                <a:effectLst/>
                <a:latin typeface="Open Sans" panose="020B0606030504020204" pitchFamily="34" charset="0"/>
              </a:rPr>
              <a:t>amet</a:t>
            </a:r>
            <a:r>
              <a:rPr lang="en-GB" b="0" i="0">
                <a:solidFill>
                  <a:srgbClr val="000000"/>
                </a:solidFill>
                <a:effectLst/>
                <a:latin typeface="Open Sans" panose="020B0606030504020204" pitchFamily="34" charset="0"/>
              </a:rPr>
              <a:t>, </a:t>
            </a:r>
            <a:r>
              <a:rPr lang="en-GB" b="0" i="0" err="1">
                <a:solidFill>
                  <a:srgbClr val="000000"/>
                </a:solidFill>
                <a:effectLst/>
                <a:latin typeface="Open Sans" panose="020B0606030504020204" pitchFamily="34" charset="0"/>
              </a:rPr>
              <a:t>consectetur</a:t>
            </a:r>
            <a:r>
              <a:rPr lang="en-GB" b="0" i="0">
                <a:solidFill>
                  <a:srgbClr val="000000"/>
                </a:solidFill>
                <a:effectLst/>
                <a:latin typeface="Open Sans" panose="020B0606030504020204" pitchFamily="34" charset="0"/>
              </a:rPr>
              <a:t> </a:t>
            </a:r>
            <a:r>
              <a:rPr lang="en-GB" b="0" i="0" err="1">
                <a:solidFill>
                  <a:srgbClr val="000000"/>
                </a:solidFill>
                <a:effectLst/>
                <a:latin typeface="Open Sans" panose="020B0606030504020204" pitchFamily="34" charset="0"/>
              </a:rPr>
              <a:t>adipiscing</a:t>
            </a:r>
            <a:r>
              <a:rPr lang="en-GB" b="0" i="0">
                <a:solidFill>
                  <a:srgbClr val="000000"/>
                </a:solidFill>
                <a:effectLst/>
                <a:latin typeface="Open Sans" panose="020B0606030504020204" pitchFamily="34" charset="0"/>
              </a:rPr>
              <a:t> </a:t>
            </a:r>
            <a:r>
              <a:rPr lang="en-GB" b="0" i="0" err="1">
                <a:solidFill>
                  <a:srgbClr val="000000"/>
                </a:solidFill>
                <a:effectLst/>
                <a:latin typeface="Open Sans" panose="020B0606030504020204" pitchFamily="34" charset="0"/>
              </a:rPr>
              <a:t>elit</a:t>
            </a:r>
            <a:r>
              <a:rPr lang="en-GB" b="0" i="0">
                <a:solidFill>
                  <a:srgbClr val="000000"/>
                </a:solidFill>
                <a:effectLst/>
                <a:latin typeface="Open Sans" panose="020B0606030504020204" pitchFamily="34" charset="0"/>
              </a:rPr>
              <a:t>, </a:t>
            </a:r>
            <a:r>
              <a:rPr lang="en-GB" b="0" i="0" err="1">
                <a:solidFill>
                  <a:srgbClr val="000000"/>
                </a:solidFill>
                <a:effectLst/>
                <a:latin typeface="Open Sans" panose="020B0606030504020204" pitchFamily="34" charset="0"/>
              </a:rPr>
              <a:t>sed</a:t>
            </a:r>
            <a:r>
              <a:rPr lang="en-GB" b="0" i="0">
                <a:solidFill>
                  <a:srgbClr val="000000"/>
                </a:solidFill>
                <a:effectLst/>
                <a:latin typeface="Open Sans" panose="020B0606030504020204" pitchFamily="34" charset="0"/>
              </a:rPr>
              <a:t> do </a:t>
            </a:r>
            <a:r>
              <a:rPr lang="en-GB" b="0" i="0" err="1">
                <a:solidFill>
                  <a:srgbClr val="000000"/>
                </a:solidFill>
                <a:effectLst/>
                <a:latin typeface="Open Sans" panose="020B0606030504020204" pitchFamily="34" charset="0"/>
              </a:rPr>
              <a:t>eiusmod</a:t>
            </a:r>
            <a:r>
              <a:rPr lang="en-GB" b="0" i="0">
                <a:solidFill>
                  <a:srgbClr val="000000"/>
                </a:solidFill>
                <a:effectLst/>
                <a:latin typeface="Open Sans" panose="020B0606030504020204" pitchFamily="34" charset="0"/>
              </a:rPr>
              <a:t> tempo.</a:t>
            </a:r>
            <a:endParaRPr lang="en-NO"/>
          </a:p>
        </p:txBody>
      </p:sp>
      <p:sp>
        <p:nvSpPr>
          <p:cNvPr id="27" name="SmartArt Placeholder 26">
            <a:extLst>
              <a:ext uri="{FF2B5EF4-FFF2-40B4-BE49-F238E27FC236}">
                <a16:creationId xmlns:a16="http://schemas.microsoft.com/office/drawing/2014/main" id="{32AC1BF5-3C58-622D-62F7-23B6AD9DD92B}"/>
              </a:ext>
            </a:extLst>
          </p:cNvPr>
          <p:cNvSpPr>
            <a:spLocks noGrp="1"/>
          </p:cNvSpPr>
          <p:nvPr>
            <p:ph type="dgm" sz="quarter" idx="22" hasCustomPrompt="1"/>
          </p:nvPr>
        </p:nvSpPr>
        <p:spPr>
          <a:xfrm rot="16200000" flipV="1">
            <a:off x="5335919" y="2946423"/>
            <a:ext cx="1185803" cy="45719"/>
          </a:xfrm>
          <a:prstGeom prst="roundRect">
            <a:avLst/>
          </a:prstGeom>
          <a:solidFill>
            <a:schemeClr val="accent1"/>
          </a:solidFill>
        </p:spPr>
        <p:txBody>
          <a:bodyPr>
            <a:noAutofit/>
          </a:bodyPr>
          <a:lstStyle>
            <a:lvl1pPr>
              <a:defRPr sz="800"/>
            </a:lvl1pPr>
          </a:lstStyle>
          <a:p>
            <a:r>
              <a:rPr lang="en-NO"/>
              <a:t>Grafik farge</a:t>
            </a:r>
          </a:p>
        </p:txBody>
      </p:sp>
      <p:sp>
        <p:nvSpPr>
          <p:cNvPr id="28" name="SmartArt Placeholder 26">
            <a:extLst>
              <a:ext uri="{FF2B5EF4-FFF2-40B4-BE49-F238E27FC236}">
                <a16:creationId xmlns:a16="http://schemas.microsoft.com/office/drawing/2014/main" id="{EA616541-CDD2-7AB4-E10B-B4BF66166510}"/>
              </a:ext>
            </a:extLst>
          </p:cNvPr>
          <p:cNvSpPr>
            <a:spLocks noGrp="1"/>
          </p:cNvSpPr>
          <p:nvPr>
            <p:ph type="dgm" sz="quarter" idx="23" hasCustomPrompt="1"/>
          </p:nvPr>
        </p:nvSpPr>
        <p:spPr>
          <a:xfrm rot="16200000" flipV="1">
            <a:off x="7729261" y="2946423"/>
            <a:ext cx="1185803" cy="45719"/>
          </a:xfrm>
          <a:prstGeom prst="roundRect">
            <a:avLst/>
          </a:prstGeom>
          <a:solidFill>
            <a:schemeClr val="accent2"/>
          </a:solidFill>
        </p:spPr>
        <p:txBody>
          <a:bodyPr>
            <a:noAutofit/>
          </a:bodyPr>
          <a:lstStyle>
            <a:lvl1pPr>
              <a:defRPr sz="800"/>
            </a:lvl1pPr>
          </a:lstStyle>
          <a:p>
            <a:r>
              <a:rPr lang="en-NO"/>
              <a:t>Grafik farge</a:t>
            </a:r>
          </a:p>
        </p:txBody>
      </p:sp>
      <p:sp>
        <p:nvSpPr>
          <p:cNvPr id="29" name="SmartArt Placeholder 26">
            <a:extLst>
              <a:ext uri="{FF2B5EF4-FFF2-40B4-BE49-F238E27FC236}">
                <a16:creationId xmlns:a16="http://schemas.microsoft.com/office/drawing/2014/main" id="{6B2E2B77-9B5F-F31F-0C97-0D8423A82135}"/>
              </a:ext>
            </a:extLst>
          </p:cNvPr>
          <p:cNvSpPr>
            <a:spLocks noGrp="1"/>
          </p:cNvSpPr>
          <p:nvPr>
            <p:ph type="dgm" sz="quarter" idx="24" hasCustomPrompt="1"/>
          </p:nvPr>
        </p:nvSpPr>
        <p:spPr>
          <a:xfrm rot="16200000" flipV="1">
            <a:off x="5335919" y="4703661"/>
            <a:ext cx="1185803" cy="45719"/>
          </a:xfrm>
          <a:prstGeom prst="roundRect">
            <a:avLst/>
          </a:prstGeom>
          <a:solidFill>
            <a:schemeClr val="tx2"/>
          </a:solidFill>
        </p:spPr>
        <p:txBody>
          <a:bodyPr>
            <a:noAutofit/>
          </a:bodyPr>
          <a:lstStyle>
            <a:lvl1pPr>
              <a:defRPr sz="800"/>
            </a:lvl1pPr>
          </a:lstStyle>
          <a:p>
            <a:r>
              <a:rPr lang="en-NO"/>
              <a:t>Grafik farge</a:t>
            </a:r>
          </a:p>
        </p:txBody>
      </p:sp>
      <p:sp>
        <p:nvSpPr>
          <p:cNvPr id="30" name="SmartArt Placeholder 26">
            <a:extLst>
              <a:ext uri="{FF2B5EF4-FFF2-40B4-BE49-F238E27FC236}">
                <a16:creationId xmlns:a16="http://schemas.microsoft.com/office/drawing/2014/main" id="{DA54D517-1FB5-CB07-EEA7-0FCA12B46FBE}"/>
              </a:ext>
            </a:extLst>
          </p:cNvPr>
          <p:cNvSpPr>
            <a:spLocks noGrp="1"/>
          </p:cNvSpPr>
          <p:nvPr>
            <p:ph type="dgm" sz="quarter" idx="25" hasCustomPrompt="1"/>
          </p:nvPr>
        </p:nvSpPr>
        <p:spPr>
          <a:xfrm rot="16200000" flipV="1">
            <a:off x="7729261" y="4703661"/>
            <a:ext cx="1185803" cy="45719"/>
          </a:xfrm>
          <a:prstGeom prst="roundRect">
            <a:avLst/>
          </a:prstGeom>
          <a:solidFill>
            <a:schemeClr val="accent4"/>
          </a:solidFill>
        </p:spPr>
        <p:txBody>
          <a:bodyPr>
            <a:noAutofit/>
          </a:bodyPr>
          <a:lstStyle>
            <a:lvl1pPr>
              <a:defRPr sz="800"/>
            </a:lvl1pPr>
          </a:lstStyle>
          <a:p>
            <a:r>
              <a:rPr lang="en-NO"/>
              <a:t>Grafik farge</a:t>
            </a:r>
          </a:p>
        </p:txBody>
      </p:sp>
    </p:spTree>
    <p:extLst>
      <p:ext uri="{BB962C8B-B14F-4D97-AF65-F5344CB8AC3E}">
        <p14:creationId xmlns:p14="http://schemas.microsoft.com/office/powerpoint/2010/main" val="3012832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tatistik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2BE73D3-B602-9069-4D47-D611B0E694C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890D8DFF-CB1B-2393-C970-B0B4B0F988B3}"/>
              </a:ext>
            </a:extLst>
          </p:cNvPr>
          <p:cNvSpPr>
            <a:spLocks noGrp="1"/>
          </p:cNvSpPr>
          <p:nvPr>
            <p:ph type="sldNum" sz="quarter" idx="12"/>
          </p:nvPr>
        </p:nvSpPr>
        <p:spPr/>
        <p:txBody>
          <a:bodyPr/>
          <a:lstStyle/>
          <a:p>
            <a:fld id="{1610A615-9A95-124A-B8AC-E293ED76CFE9}" type="slidenum">
              <a:rPr lang="en-NO" smtClean="0"/>
              <a:t>‹#›</a:t>
            </a:fld>
            <a:endParaRPr lang="en-NO"/>
          </a:p>
        </p:txBody>
      </p:sp>
      <p:sp>
        <p:nvSpPr>
          <p:cNvPr id="4" name="Title 1">
            <a:extLst>
              <a:ext uri="{FF2B5EF4-FFF2-40B4-BE49-F238E27FC236}">
                <a16:creationId xmlns:a16="http://schemas.microsoft.com/office/drawing/2014/main" id="{D290D406-7638-3CEF-327E-7A575A93065B}"/>
              </a:ext>
            </a:extLst>
          </p:cNvPr>
          <p:cNvSpPr>
            <a:spLocks noGrp="1"/>
          </p:cNvSpPr>
          <p:nvPr>
            <p:ph type="title" hasCustomPrompt="1"/>
          </p:nvPr>
        </p:nvSpPr>
        <p:spPr>
          <a:xfrm>
            <a:off x="831850" y="666452"/>
            <a:ext cx="4399368" cy="756019"/>
          </a:xfrm>
        </p:spPr>
        <p:txBody>
          <a:bodyPr anchor="b">
            <a:normAutofit/>
          </a:bodyPr>
          <a:lstStyle>
            <a:lvl1pPr>
              <a:defRPr sz="4000"/>
            </a:lvl1pPr>
          </a:lstStyle>
          <a:p>
            <a:r>
              <a:rPr lang="en-GB" err="1"/>
              <a:t>Statistikk</a:t>
            </a:r>
            <a:endParaRPr lang="en-NO"/>
          </a:p>
        </p:txBody>
      </p:sp>
      <p:sp>
        <p:nvSpPr>
          <p:cNvPr id="7" name="Text Placeholder 2">
            <a:extLst>
              <a:ext uri="{FF2B5EF4-FFF2-40B4-BE49-F238E27FC236}">
                <a16:creationId xmlns:a16="http://schemas.microsoft.com/office/drawing/2014/main" id="{194BD8B3-643B-C35F-D81F-294F90B26A62}"/>
              </a:ext>
            </a:extLst>
          </p:cNvPr>
          <p:cNvSpPr>
            <a:spLocks noGrp="1"/>
          </p:cNvSpPr>
          <p:nvPr>
            <p:ph type="body" idx="1" hasCustomPrompt="1"/>
          </p:nvPr>
        </p:nvSpPr>
        <p:spPr>
          <a:xfrm>
            <a:off x="831850" y="1449460"/>
            <a:ext cx="4399368" cy="375942"/>
          </a:xfrm>
        </p:spPr>
        <p:txBody>
          <a:bodyPr>
            <a:normAutofit/>
          </a:bodyPr>
          <a:lstStyle>
            <a:lvl1pPr marL="0" indent="0">
              <a:buNone/>
              <a:defRPr sz="16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err="1"/>
              <a:t>Undertittel</a:t>
            </a:r>
            <a:endParaRPr lang="en-GB"/>
          </a:p>
        </p:txBody>
      </p:sp>
      <p:sp>
        <p:nvSpPr>
          <p:cNvPr id="14" name="Text Placeholder 13">
            <a:extLst>
              <a:ext uri="{FF2B5EF4-FFF2-40B4-BE49-F238E27FC236}">
                <a16:creationId xmlns:a16="http://schemas.microsoft.com/office/drawing/2014/main" id="{DC908334-3264-F2A6-6E46-71BAAC19D519}"/>
              </a:ext>
            </a:extLst>
          </p:cNvPr>
          <p:cNvSpPr>
            <a:spLocks noGrp="1"/>
          </p:cNvSpPr>
          <p:nvPr>
            <p:ph type="body" sz="quarter" idx="14" hasCustomPrompt="1"/>
          </p:nvPr>
        </p:nvSpPr>
        <p:spPr>
          <a:xfrm>
            <a:off x="871411" y="2402582"/>
            <a:ext cx="2030523" cy="328960"/>
          </a:xfrm>
        </p:spPr>
        <p:txBody>
          <a:bodyPr>
            <a:normAutofit/>
          </a:bodyPr>
          <a:lstStyle>
            <a:lvl1pPr marL="0" indent="0">
              <a:buNone/>
              <a:defRPr sz="2000"/>
            </a:lvl1pPr>
          </a:lstStyle>
          <a:p>
            <a:pPr lvl="0"/>
            <a:r>
              <a:rPr lang="en-GB"/>
              <a:t>Tabell </a:t>
            </a:r>
            <a:r>
              <a:rPr lang="en-GB" err="1"/>
              <a:t>punkt</a:t>
            </a:r>
            <a:endParaRPr lang="en-NO"/>
          </a:p>
        </p:txBody>
      </p:sp>
      <p:sp>
        <p:nvSpPr>
          <p:cNvPr id="15" name="Text Placeholder 13">
            <a:extLst>
              <a:ext uri="{FF2B5EF4-FFF2-40B4-BE49-F238E27FC236}">
                <a16:creationId xmlns:a16="http://schemas.microsoft.com/office/drawing/2014/main" id="{6F3C58C9-3320-9A7D-C619-9E02A786CF71}"/>
              </a:ext>
            </a:extLst>
          </p:cNvPr>
          <p:cNvSpPr>
            <a:spLocks noGrp="1"/>
          </p:cNvSpPr>
          <p:nvPr>
            <p:ph type="body" sz="quarter" idx="15" hasCustomPrompt="1"/>
          </p:nvPr>
        </p:nvSpPr>
        <p:spPr>
          <a:xfrm>
            <a:off x="871411" y="2870415"/>
            <a:ext cx="2030523" cy="409466"/>
          </a:xfrm>
        </p:spPr>
        <p:txBody>
          <a:bodyPr>
            <a:noAutofit/>
          </a:bodyPr>
          <a:lstStyle>
            <a:lvl1pPr marL="0" indent="0">
              <a:buNone/>
              <a:defRPr sz="1400">
                <a:solidFill>
                  <a:schemeClr val="tx1"/>
                </a:solidFill>
              </a:defRPr>
            </a:lvl1pPr>
          </a:lstStyle>
          <a:p>
            <a:pPr lvl="0"/>
            <a:r>
              <a:rPr lang="en-GB" b="0" i="0">
                <a:solidFill>
                  <a:srgbClr val="000000"/>
                </a:solidFill>
                <a:effectLst/>
                <a:latin typeface="Open Sans" panose="020B0606030504020204" pitchFamily="34" charset="0"/>
              </a:rPr>
              <a:t>Lorem ipsum </a:t>
            </a:r>
            <a:r>
              <a:rPr lang="en-GB" b="0" i="0" err="1">
                <a:solidFill>
                  <a:srgbClr val="000000"/>
                </a:solidFill>
                <a:effectLst/>
                <a:latin typeface="Open Sans" panose="020B0606030504020204" pitchFamily="34" charset="0"/>
              </a:rPr>
              <a:t>dolor</a:t>
            </a:r>
            <a:r>
              <a:rPr lang="en-GB" b="0" i="0">
                <a:solidFill>
                  <a:srgbClr val="000000"/>
                </a:solidFill>
                <a:effectLst/>
                <a:latin typeface="Open Sans" panose="020B0606030504020204" pitchFamily="34" charset="0"/>
              </a:rPr>
              <a:t> sit </a:t>
            </a:r>
            <a:r>
              <a:rPr lang="en-GB" b="0" i="0" err="1">
                <a:solidFill>
                  <a:srgbClr val="000000"/>
                </a:solidFill>
                <a:effectLst/>
                <a:latin typeface="Open Sans" panose="020B0606030504020204" pitchFamily="34" charset="0"/>
              </a:rPr>
              <a:t>amet</a:t>
            </a:r>
            <a:r>
              <a:rPr lang="en-GB" b="0" i="0">
                <a:solidFill>
                  <a:srgbClr val="000000"/>
                </a:solidFill>
                <a:effectLst/>
                <a:latin typeface="Open Sans" panose="020B0606030504020204" pitchFamily="34" charset="0"/>
              </a:rPr>
              <a:t>, </a:t>
            </a:r>
            <a:r>
              <a:rPr lang="en-GB" b="0" i="0" err="1">
                <a:solidFill>
                  <a:srgbClr val="000000"/>
                </a:solidFill>
                <a:effectLst/>
                <a:latin typeface="Open Sans" panose="020B0606030504020204" pitchFamily="34" charset="0"/>
              </a:rPr>
              <a:t>consectetur</a:t>
            </a:r>
            <a:r>
              <a:rPr lang="en-GB" b="0" i="0">
                <a:solidFill>
                  <a:srgbClr val="000000"/>
                </a:solidFill>
                <a:effectLst/>
                <a:latin typeface="Open Sans" panose="020B0606030504020204" pitchFamily="34" charset="0"/>
              </a:rPr>
              <a:t>.</a:t>
            </a:r>
          </a:p>
        </p:txBody>
      </p:sp>
      <p:sp>
        <p:nvSpPr>
          <p:cNvPr id="16" name="Text Placeholder 13">
            <a:extLst>
              <a:ext uri="{FF2B5EF4-FFF2-40B4-BE49-F238E27FC236}">
                <a16:creationId xmlns:a16="http://schemas.microsoft.com/office/drawing/2014/main" id="{4629E4A8-5FDB-05A4-2D18-D5A471E6D12E}"/>
              </a:ext>
            </a:extLst>
          </p:cNvPr>
          <p:cNvSpPr>
            <a:spLocks noGrp="1"/>
          </p:cNvSpPr>
          <p:nvPr>
            <p:ph type="body" sz="quarter" idx="16" hasCustomPrompt="1"/>
          </p:nvPr>
        </p:nvSpPr>
        <p:spPr>
          <a:xfrm>
            <a:off x="910972" y="3701296"/>
            <a:ext cx="2030523" cy="328960"/>
          </a:xfrm>
        </p:spPr>
        <p:txBody>
          <a:bodyPr>
            <a:normAutofit/>
          </a:bodyPr>
          <a:lstStyle>
            <a:lvl1pPr marL="0" indent="0">
              <a:buNone/>
              <a:defRPr sz="2000"/>
            </a:lvl1pPr>
          </a:lstStyle>
          <a:p>
            <a:pPr lvl="0"/>
            <a:r>
              <a:rPr lang="en-GB"/>
              <a:t>Tabell </a:t>
            </a:r>
            <a:r>
              <a:rPr lang="en-GB" err="1"/>
              <a:t>punkt</a:t>
            </a:r>
            <a:endParaRPr lang="en-NO"/>
          </a:p>
        </p:txBody>
      </p:sp>
      <p:sp>
        <p:nvSpPr>
          <p:cNvPr id="17" name="Text Placeholder 13">
            <a:extLst>
              <a:ext uri="{FF2B5EF4-FFF2-40B4-BE49-F238E27FC236}">
                <a16:creationId xmlns:a16="http://schemas.microsoft.com/office/drawing/2014/main" id="{8B8089B4-910A-A046-E6F6-08AAAA27691B}"/>
              </a:ext>
            </a:extLst>
          </p:cNvPr>
          <p:cNvSpPr>
            <a:spLocks noGrp="1"/>
          </p:cNvSpPr>
          <p:nvPr>
            <p:ph type="body" sz="quarter" idx="17" hasCustomPrompt="1"/>
          </p:nvPr>
        </p:nvSpPr>
        <p:spPr>
          <a:xfrm>
            <a:off x="910972" y="4169129"/>
            <a:ext cx="2030523" cy="442631"/>
          </a:xfrm>
        </p:spPr>
        <p:txBody>
          <a:bodyPr>
            <a:noAutofit/>
          </a:bodyPr>
          <a:lstStyle>
            <a:lvl1pPr marL="0" indent="0">
              <a:buNone/>
              <a:defRPr sz="1400">
                <a:solidFill>
                  <a:schemeClr val="tx1"/>
                </a:solidFill>
              </a:defRPr>
            </a:lvl1pPr>
          </a:lstStyle>
          <a:p>
            <a:pPr lvl="0"/>
            <a:r>
              <a:rPr lang="en-GB" b="0" i="0">
                <a:solidFill>
                  <a:srgbClr val="000000"/>
                </a:solidFill>
                <a:effectLst/>
                <a:latin typeface="Open Sans" panose="020B0606030504020204" pitchFamily="34" charset="0"/>
              </a:rPr>
              <a:t>Lorem ipsum </a:t>
            </a:r>
            <a:r>
              <a:rPr lang="en-GB" b="0" i="0" err="1">
                <a:solidFill>
                  <a:srgbClr val="000000"/>
                </a:solidFill>
                <a:effectLst/>
                <a:latin typeface="Open Sans" panose="020B0606030504020204" pitchFamily="34" charset="0"/>
              </a:rPr>
              <a:t>dolor</a:t>
            </a:r>
            <a:r>
              <a:rPr lang="en-GB" b="0" i="0">
                <a:solidFill>
                  <a:srgbClr val="000000"/>
                </a:solidFill>
                <a:effectLst/>
                <a:latin typeface="Open Sans" panose="020B0606030504020204" pitchFamily="34" charset="0"/>
              </a:rPr>
              <a:t> sit </a:t>
            </a:r>
            <a:r>
              <a:rPr lang="en-GB" b="0" i="0" err="1">
                <a:solidFill>
                  <a:srgbClr val="000000"/>
                </a:solidFill>
                <a:effectLst/>
                <a:latin typeface="Open Sans" panose="020B0606030504020204" pitchFamily="34" charset="0"/>
              </a:rPr>
              <a:t>amet</a:t>
            </a:r>
            <a:r>
              <a:rPr lang="en-GB" b="0" i="0">
                <a:solidFill>
                  <a:srgbClr val="000000"/>
                </a:solidFill>
                <a:effectLst/>
                <a:latin typeface="Open Sans" panose="020B0606030504020204" pitchFamily="34" charset="0"/>
              </a:rPr>
              <a:t>, </a:t>
            </a:r>
            <a:r>
              <a:rPr lang="en-GB" b="0" i="0" err="1">
                <a:solidFill>
                  <a:srgbClr val="000000"/>
                </a:solidFill>
                <a:effectLst/>
                <a:latin typeface="Open Sans" panose="020B0606030504020204" pitchFamily="34" charset="0"/>
              </a:rPr>
              <a:t>consectetur</a:t>
            </a:r>
            <a:r>
              <a:rPr lang="en-GB" b="0" i="0">
                <a:solidFill>
                  <a:srgbClr val="000000"/>
                </a:solidFill>
                <a:effectLst/>
                <a:latin typeface="Open Sans" panose="020B0606030504020204" pitchFamily="34" charset="0"/>
              </a:rPr>
              <a:t>.</a:t>
            </a:r>
          </a:p>
          <a:p>
            <a:pPr lvl="0"/>
            <a:endParaRPr lang="en-NO"/>
          </a:p>
        </p:txBody>
      </p:sp>
      <p:sp>
        <p:nvSpPr>
          <p:cNvPr id="20" name="Text Placeholder 13">
            <a:extLst>
              <a:ext uri="{FF2B5EF4-FFF2-40B4-BE49-F238E27FC236}">
                <a16:creationId xmlns:a16="http://schemas.microsoft.com/office/drawing/2014/main" id="{DFE2B1A7-AA84-8398-D3A3-FA16F2AB34EC}"/>
              </a:ext>
            </a:extLst>
          </p:cNvPr>
          <p:cNvSpPr>
            <a:spLocks noGrp="1"/>
          </p:cNvSpPr>
          <p:nvPr>
            <p:ph type="body" sz="quarter" idx="18" hasCustomPrompt="1"/>
          </p:nvPr>
        </p:nvSpPr>
        <p:spPr>
          <a:xfrm>
            <a:off x="903022" y="5049178"/>
            <a:ext cx="2030523" cy="328960"/>
          </a:xfrm>
        </p:spPr>
        <p:txBody>
          <a:bodyPr>
            <a:normAutofit/>
          </a:bodyPr>
          <a:lstStyle>
            <a:lvl1pPr marL="0" indent="0">
              <a:buNone/>
              <a:defRPr sz="2000"/>
            </a:lvl1pPr>
          </a:lstStyle>
          <a:p>
            <a:pPr lvl="0"/>
            <a:r>
              <a:rPr lang="en-GB"/>
              <a:t>Tabell </a:t>
            </a:r>
            <a:r>
              <a:rPr lang="en-GB" err="1"/>
              <a:t>punkt</a:t>
            </a:r>
            <a:endParaRPr lang="en-NO"/>
          </a:p>
        </p:txBody>
      </p:sp>
      <p:sp>
        <p:nvSpPr>
          <p:cNvPr id="21" name="Text Placeholder 13">
            <a:extLst>
              <a:ext uri="{FF2B5EF4-FFF2-40B4-BE49-F238E27FC236}">
                <a16:creationId xmlns:a16="http://schemas.microsoft.com/office/drawing/2014/main" id="{B51F67F4-7324-6EEB-6F94-927FF8B75B34}"/>
              </a:ext>
            </a:extLst>
          </p:cNvPr>
          <p:cNvSpPr>
            <a:spLocks noGrp="1"/>
          </p:cNvSpPr>
          <p:nvPr>
            <p:ph type="body" sz="quarter" idx="19" hasCustomPrompt="1"/>
          </p:nvPr>
        </p:nvSpPr>
        <p:spPr>
          <a:xfrm>
            <a:off x="903022" y="5517011"/>
            <a:ext cx="2030523" cy="447488"/>
          </a:xfrm>
        </p:spPr>
        <p:txBody>
          <a:bodyPr>
            <a:noAutofit/>
          </a:bodyPr>
          <a:lstStyle>
            <a:lvl1pPr marL="0" indent="0">
              <a:buNone/>
              <a:defRPr sz="1400">
                <a:solidFill>
                  <a:schemeClr val="tx1"/>
                </a:solidFill>
              </a:defRPr>
            </a:lvl1pPr>
          </a:lstStyle>
          <a:p>
            <a:pPr lvl="0"/>
            <a:r>
              <a:rPr lang="en-GB" b="0" i="0">
                <a:solidFill>
                  <a:srgbClr val="000000"/>
                </a:solidFill>
                <a:effectLst/>
                <a:latin typeface="Open Sans" panose="020B0606030504020204" pitchFamily="34" charset="0"/>
              </a:rPr>
              <a:t>Lorem ipsum </a:t>
            </a:r>
            <a:r>
              <a:rPr lang="en-GB" b="0" i="0" err="1">
                <a:solidFill>
                  <a:srgbClr val="000000"/>
                </a:solidFill>
                <a:effectLst/>
                <a:latin typeface="Open Sans" panose="020B0606030504020204" pitchFamily="34" charset="0"/>
              </a:rPr>
              <a:t>dolor</a:t>
            </a:r>
            <a:r>
              <a:rPr lang="en-GB" b="0" i="0">
                <a:solidFill>
                  <a:srgbClr val="000000"/>
                </a:solidFill>
                <a:effectLst/>
                <a:latin typeface="Open Sans" panose="020B0606030504020204" pitchFamily="34" charset="0"/>
              </a:rPr>
              <a:t> sit </a:t>
            </a:r>
            <a:r>
              <a:rPr lang="en-GB" b="0" i="0" err="1">
                <a:solidFill>
                  <a:srgbClr val="000000"/>
                </a:solidFill>
                <a:effectLst/>
                <a:latin typeface="Open Sans" panose="020B0606030504020204" pitchFamily="34" charset="0"/>
              </a:rPr>
              <a:t>amet</a:t>
            </a:r>
            <a:r>
              <a:rPr lang="en-GB" b="0" i="0">
                <a:solidFill>
                  <a:srgbClr val="000000"/>
                </a:solidFill>
                <a:effectLst/>
                <a:latin typeface="Open Sans" panose="020B0606030504020204" pitchFamily="34" charset="0"/>
              </a:rPr>
              <a:t>, </a:t>
            </a:r>
            <a:r>
              <a:rPr lang="en-GB" b="0" i="0" err="1">
                <a:solidFill>
                  <a:srgbClr val="000000"/>
                </a:solidFill>
                <a:effectLst/>
                <a:latin typeface="Open Sans" panose="020B0606030504020204" pitchFamily="34" charset="0"/>
              </a:rPr>
              <a:t>consectetur</a:t>
            </a:r>
            <a:r>
              <a:rPr lang="en-GB" b="0" i="0">
                <a:solidFill>
                  <a:srgbClr val="000000"/>
                </a:solidFill>
                <a:effectLst/>
                <a:latin typeface="Open Sans" panose="020B0606030504020204" pitchFamily="34" charset="0"/>
              </a:rPr>
              <a:t>.</a:t>
            </a:r>
          </a:p>
          <a:p>
            <a:pPr lvl="0"/>
            <a:endParaRPr lang="en-NO"/>
          </a:p>
        </p:txBody>
      </p:sp>
      <p:sp>
        <p:nvSpPr>
          <p:cNvPr id="27" name="SmartArt Placeholder 26">
            <a:extLst>
              <a:ext uri="{FF2B5EF4-FFF2-40B4-BE49-F238E27FC236}">
                <a16:creationId xmlns:a16="http://schemas.microsoft.com/office/drawing/2014/main" id="{32AC1BF5-3C58-622D-62F7-23B6AD9DD92B}"/>
              </a:ext>
            </a:extLst>
          </p:cNvPr>
          <p:cNvSpPr>
            <a:spLocks noGrp="1"/>
          </p:cNvSpPr>
          <p:nvPr>
            <p:ph type="dgm" sz="quarter" idx="22" hasCustomPrompt="1"/>
          </p:nvPr>
        </p:nvSpPr>
        <p:spPr>
          <a:xfrm rot="16200000" flipV="1">
            <a:off x="462997" y="2860638"/>
            <a:ext cx="850230" cy="45719"/>
          </a:xfrm>
          <a:prstGeom prst="roundRect">
            <a:avLst/>
          </a:prstGeom>
          <a:solidFill>
            <a:schemeClr val="accent1"/>
          </a:solidFill>
        </p:spPr>
        <p:txBody>
          <a:bodyPr>
            <a:noAutofit/>
          </a:bodyPr>
          <a:lstStyle>
            <a:lvl1pPr>
              <a:defRPr sz="800"/>
            </a:lvl1pPr>
          </a:lstStyle>
          <a:p>
            <a:r>
              <a:rPr lang="en-NO"/>
              <a:t>Grafik farge</a:t>
            </a:r>
          </a:p>
        </p:txBody>
      </p:sp>
      <p:sp>
        <p:nvSpPr>
          <p:cNvPr id="28" name="SmartArt Placeholder 26">
            <a:extLst>
              <a:ext uri="{FF2B5EF4-FFF2-40B4-BE49-F238E27FC236}">
                <a16:creationId xmlns:a16="http://schemas.microsoft.com/office/drawing/2014/main" id="{EA616541-CDD2-7AB4-E10B-B4BF66166510}"/>
              </a:ext>
            </a:extLst>
          </p:cNvPr>
          <p:cNvSpPr>
            <a:spLocks noGrp="1"/>
          </p:cNvSpPr>
          <p:nvPr>
            <p:ph type="dgm" sz="quarter" idx="23" hasCustomPrompt="1"/>
          </p:nvPr>
        </p:nvSpPr>
        <p:spPr>
          <a:xfrm rot="16200000" flipV="1">
            <a:off x="465924" y="5516526"/>
            <a:ext cx="850228" cy="45719"/>
          </a:xfrm>
          <a:prstGeom prst="roundRect">
            <a:avLst/>
          </a:prstGeom>
          <a:solidFill>
            <a:schemeClr val="accent2"/>
          </a:solidFill>
        </p:spPr>
        <p:txBody>
          <a:bodyPr>
            <a:noAutofit/>
          </a:bodyPr>
          <a:lstStyle>
            <a:lvl1pPr>
              <a:defRPr sz="800"/>
            </a:lvl1pPr>
          </a:lstStyle>
          <a:p>
            <a:r>
              <a:rPr lang="en-NO"/>
              <a:t>Grafik farge</a:t>
            </a:r>
          </a:p>
        </p:txBody>
      </p:sp>
      <p:sp>
        <p:nvSpPr>
          <p:cNvPr id="29" name="SmartArt Placeholder 26">
            <a:extLst>
              <a:ext uri="{FF2B5EF4-FFF2-40B4-BE49-F238E27FC236}">
                <a16:creationId xmlns:a16="http://schemas.microsoft.com/office/drawing/2014/main" id="{6B2E2B77-9B5F-F31F-0C97-0D8423A82135}"/>
              </a:ext>
            </a:extLst>
          </p:cNvPr>
          <p:cNvSpPr>
            <a:spLocks noGrp="1"/>
          </p:cNvSpPr>
          <p:nvPr>
            <p:ph type="dgm" sz="quarter" idx="24" hasCustomPrompt="1"/>
          </p:nvPr>
        </p:nvSpPr>
        <p:spPr>
          <a:xfrm rot="16200000" flipV="1">
            <a:off x="469155" y="4163785"/>
            <a:ext cx="850229" cy="45719"/>
          </a:xfrm>
          <a:prstGeom prst="roundRect">
            <a:avLst/>
          </a:prstGeom>
          <a:solidFill>
            <a:schemeClr val="tx2"/>
          </a:solidFill>
        </p:spPr>
        <p:txBody>
          <a:bodyPr>
            <a:noAutofit/>
          </a:bodyPr>
          <a:lstStyle>
            <a:lvl1pPr>
              <a:defRPr sz="800"/>
            </a:lvl1pPr>
          </a:lstStyle>
          <a:p>
            <a:r>
              <a:rPr lang="en-NO"/>
              <a:t>Grafik farge</a:t>
            </a:r>
          </a:p>
        </p:txBody>
      </p:sp>
      <p:sp>
        <p:nvSpPr>
          <p:cNvPr id="8" name="Chart Placeholder 9">
            <a:extLst>
              <a:ext uri="{FF2B5EF4-FFF2-40B4-BE49-F238E27FC236}">
                <a16:creationId xmlns:a16="http://schemas.microsoft.com/office/drawing/2014/main" id="{6FF2C46D-E4F2-16E4-8B18-043332ECD958}"/>
              </a:ext>
            </a:extLst>
          </p:cNvPr>
          <p:cNvSpPr>
            <a:spLocks noGrp="1"/>
          </p:cNvSpPr>
          <p:nvPr>
            <p:ph type="chart" sz="quarter" idx="13"/>
          </p:nvPr>
        </p:nvSpPr>
        <p:spPr>
          <a:xfrm>
            <a:off x="3518006" y="4272492"/>
            <a:ext cx="1713211" cy="1692007"/>
          </a:xfrm>
        </p:spPr>
        <p:txBody>
          <a:bodyPr/>
          <a:lstStyle/>
          <a:p>
            <a:r>
              <a:rPr lang="nb-NO"/>
              <a:t>Klikk ikonet for å legge til et diagram</a:t>
            </a:r>
            <a:endParaRPr lang="en-NO"/>
          </a:p>
        </p:txBody>
      </p:sp>
      <p:sp>
        <p:nvSpPr>
          <p:cNvPr id="9" name="Chart Placeholder 9">
            <a:extLst>
              <a:ext uri="{FF2B5EF4-FFF2-40B4-BE49-F238E27FC236}">
                <a16:creationId xmlns:a16="http://schemas.microsoft.com/office/drawing/2014/main" id="{420EDE8B-B86C-0B65-428A-F98B727071E4}"/>
              </a:ext>
            </a:extLst>
          </p:cNvPr>
          <p:cNvSpPr>
            <a:spLocks noGrp="1"/>
          </p:cNvSpPr>
          <p:nvPr>
            <p:ph type="chart" sz="quarter" idx="25"/>
          </p:nvPr>
        </p:nvSpPr>
        <p:spPr>
          <a:xfrm>
            <a:off x="3518006" y="2395984"/>
            <a:ext cx="1713211" cy="1692007"/>
          </a:xfrm>
        </p:spPr>
        <p:txBody>
          <a:bodyPr/>
          <a:lstStyle/>
          <a:p>
            <a:r>
              <a:rPr lang="nb-NO"/>
              <a:t>Klikk ikonet for å legge til et diagram</a:t>
            </a:r>
            <a:endParaRPr lang="en-NO"/>
          </a:p>
        </p:txBody>
      </p:sp>
      <p:sp>
        <p:nvSpPr>
          <p:cNvPr id="13" name="Chart Placeholder 9">
            <a:extLst>
              <a:ext uri="{FF2B5EF4-FFF2-40B4-BE49-F238E27FC236}">
                <a16:creationId xmlns:a16="http://schemas.microsoft.com/office/drawing/2014/main" id="{A6C24A33-CC1A-98D9-0CB9-CC5D2FF1591D}"/>
              </a:ext>
            </a:extLst>
          </p:cNvPr>
          <p:cNvSpPr>
            <a:spLocks noGrp="1"/>
          </p:cNvSpPr>
          <p:nvPr>
            <p:ph type="chart" sz="quarter" idx="27"/>
          </p:nvPr>
        </p:nvSpPr>
        <p:spPr>
          <a:xfrm>
            <a:off x="8528792" y="666452"/>
            <a:ext cx="2835084" cy="5298047"/>
          </a:xfrm>
        </p:spPr>
        <p:txBody>
          <a:bodyPr/>
          <a:lstStyle/>
          <a:p>
            <a:r>
              <a:rPr lang="nb-NO"/>
              <a:t>Klikk ikonet for å legge til et diagram</a:t>
            </a:r>
            <a:endParaRPr lang="en-NO"/>
          </a:p>
        </p:txBody>
      </p:sp>
      <p:sp>
        <p:nvSpPr>
          <p:cNvPr id="19" name="Chart Placeholder 9">
            <a:extLst>
              <a:ext uri="{FF2B5EF4-FFF2-40B4-BE49-F238E27FC236}">
                <a16:creationId xmlns:a16="http://schemas.microsoft.com/office/drawing/2014/main" id="{48BEA36B-2543-087B-E949-689560361580}"/>
              </a:ext>
            </a:extLst>
          </p:cNvPr>
          <p:cNvSpPr>
            <a:spLocks noGrp="1"/>
          </p:cNvSpPr>
          <p:nvPr>
            <p:ph type="chart" sz="quarter" idx="28"/>
          </p:nvPr>
        </p:nvSpPr>
        <p:spPr>
          <a:xfrm>
            <a:off x="5451637" y="666452"/>
            <a:ext cx="2835084" cy="5298047"/>
          </a:xfrm>
        </p:spPr>
        <p:txBody>
          <a:bodyPr/>
          <a:lstStyle/>
          <a:p>
            <a:r>
              <a:rPr lang="nb-NO"/>
              <a:t>Klikk ikonet for å legge til et diagram</a:t>
            </a:r>
            <a:endParaRPr lang="en-NO"/>
          </a:p>
        </p:txBody>
      </p:sp>
    </p:spTree>
    <p:extLst>
      <p:ext uri="{BB962C8B-B14F-4D97-AF65-F5344CB8AC3E}">
        <p14:creationId xmlns:p14="http://schemas.microsoft.com/office/powerpoint/2010/main" val="293083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nsat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2BE73D3-B602-9069-4D47-D611B0E694C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890D8DFF-CB1B-2393-C970-B0B4B0F988B3}"/>
              </a:ext>
            </a:extLst>
          </p:cNvPr>
          <p:cNvSpPr>
            <a:spLocks noGrp="1"/>
          </p:cNvSpPr>
          <p:nvPr>
            <p:ph type="sldNum" sz="quarter" idx="12"/>
          </p:nvPr>
        </p:nvSpPr>
        <p:spPr/>
        <p:txBody>
          <a:bodyPr/>
          <a:lstStyle/>
          <a:p>
            <a:fld id="{1610A615-9A95-124A-B8AC-E293ED76CFE9}" type="slidenum">
              <a:rPr lang="en-NO" smtClean="0"/>
              <a:t>‹#›</a:t>
            </a:fld>
            <a:endParaRPr lang="en-NO"/>
          </a:p>
        </p:txBody>
      </p:sp>
      <p:pic>
        <p:nvPicPr>
          <p:cNvPr id="8" name="Picture 7" descr="A red white and blue striped logo&#10;&#10;Description automatically generated">
            <a:extLst>
              <a:ext uri="{FF2B5EF4-FFF2-40B4-BE49-F238E27FC236}">
                <a16:creationId xmlns:a16="http://schemas.microsoft.com/office/drawing/2014/main" id="{877B15D5-0D7D-D7C9-6C46-41E4407ED030}"/>
              </a:ext>
            </a:extLst>
          </p:cNvPr>
          <p:cNvPicPr>
            <a:picLocks noChangeAspect="1"/>
          </p:cNvPicPr>
          <p:nvPr userDrawn="1"/>
        </p:nvPicPr>
        <p:blipFill>
          <a:blip r:embed="rId2"/>
          <a:stretch>
            <a:fillRect/>
          </a:stretch>
        </p:blipFill>
        <p:spPr>
          <a:xfrm rot="12019704">
            <a:off x="-478557" y="5552132"/>
            <a:ext cx="2633513" cy="2611735"/>
          </a:xfrm>
          <a:prstGeom prst="rect">
            <a:avLst/>
          </a:prstGeom>
        </p:spPr>
      </p:pic>
      <p:sp>
        <p:nvSpPr>
          <p:cNvPr id="45" name="Picture Placeholder 6">
            <a:extLst>
              <a:ext uri="{FF2B5EF4-FFF2-40B4-BE49-F238E27FC236}">
                <a16:creationId xmlns:a16="http://schemas.microsoft.com/office/drawing/2014/main" id="{5E5DD372-06B5-3271-3B15-7FE12E440BFE}"/>
              </a:ext>
            </a:extLst>
          </p:cNvPr>
          <p:cNvSpPr>
            <a:spLocks noGrp="1"/>
          </p:cNvSpPr>
          <p:nvPr>
            <p:ph type="pic" sz="quarter" idx="13"/>
          </p:nvPr>
        </p:nvSpPr>
        <p:spPr>
          <a:xfrm>
            <a:off x="669123" y="2081195"/>
            <a:ext cx="1712913" cy="2062162"/>
          </a:xfrm>
        </p:spPr>
        <p:txBody>
          <a:bodyPr/>
          <a:lstStyle/>
          <a:p>
            <a:r>
              <a:rPr lang="nb-NO"/>
              <a:t>Klikk på ikonet for å legge til et bilde</a:t>
            </a:r>
            <a:endParaRPr lang="en-NO"/>
          </a:p>
        </p:txBody>
      </p:sp>
      <p:sp>
        <p:nvSpPr>
          <p:cNvPr id="46" name="Text Placeholder 3">
            <a:extLst>
              <a:ext uri="{FF2B5EF4-FFF2-40B4-BE49-F238E27FC236}">
                <a16:creationId xmlns:a16="http://schemas.microsoft.com/office/drawing/2014/main" id="{1855BB04-BE6D-CA58-FE3F-23EE7DA825A7}"/>
              </a:ext>
            </a:extLst>
          </p:cNvPr>
          <p:cNvSpPr>
            <a:spLocks noGrp="1"/>
          </p:cNvSpPr>
          <p:nvPr>
            <p:ph type="body" sz="half" idx="2" hasCustomPrompt="1"/>
          </p:nvPr>
        </p:nvSpPr>
        <p:spPr>
          <a:xfrm>
            <a:off x="669123" y="4239493"/>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47" name="Text Placeholder 3">
            <a:extLst>
              <a:ext uri="{FF2B5EF4-FFF2-40B4-BE49-F238E27FC236}">
                <a16:creationId xmlns:a16="http://schemas.microsoft.com/office/drawing/2014/main" id="{7BED6B64-A976-5B60-6FFD-61C19F8CB890}"/>
              </a:ext>
            </a:extLst>
          </p:cNvPr>
          <p:cNvSpPr>
            <a:spLocks noGrp="1"/>
          </p:cNvSpPr>
          <p:nvPr>
            <p:ph type="body" sz="half" idx="14" hasCustomPrompt="1"/>
          </p:nvPr>
        </p:nvSpPr>
        <p:spPr>
          <a:xfrm>
            <a:off x="669123" y="4767780"/>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48" name="Picture Placeholder 6">
            <a:extLst>
              <a:ext uri="{FF2B5EF4-FFF2-40B4-BE49-F238E27FC236}">
                <a16:creationId xmlns:a16="http://schemas.microsoft.com/office/drawing/2014/main" id="{7292F6BE-BBFB-E7A5-AFC3-BE8C5FB9D756}"/>
              </a:ext>
            </a:extLst>
          </p:cNvPr>
          <p:cNvSpPr>
            <a:spLocks noGrp="1"/>
          </p:cNvSpPr>
          <p:nvPr>
            <p:ph type="pic" sz="quarter" idx="15"/>
          </p:nvPr>
        </p:nvSpPr>
        <p:spPr>
          <a:xfrm>
            <a:off x="2497920" y="2081195"/>
            <a:ext cx="1712913" cy="2062162"/>
          </a:xfrm>
        </p:spPr>
        <p:txBody>
          <a:bodyPr/>
          <a:lstStyle/>
          <a:p>
            <a:r>
              <a:rPr lang="nb-NO"/>
              <a:t>Klikk på ikonet for å legge til et bilde</a:t>
            </a:r>
            <a:endParaRPr lang="en-NO"/>
          </a:p>
        </p:txBody>
      </p:sp>
      <p:sp>
        <p:nvSpPr>
          <p:cNvPr id="49" name="Text Placeholder 3">
            <a:extLst>
              <a:ext uri="{FF2B5EF4-FFF2-40B4-BE49-F238E27FC236}">
                <a16:creationId xmlns:a16="http://schemas.microsoft.com/office/drawing/2014/main" id="{14E72BB9-B6AF-69FB-8EE2-244DC68EA784}"/>
              </a:ext>
            </a:extLst>
          </p:cNvPr>
          <p:cNvSpPr>
            <a:spLocks noGrp="1"/>
          </p:cNvSpPr>
          <p:nvPr>
            <p:ph type="body" sz="half" idx="16" hasCustomPrompt="1"/>
          </p:nvPr>
        </p:nvSpPr>
        <p:spPr>
          <a:xfrm>
            <a:off x="2497920" y="4239493"/>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50" name="Text Placeholder 3">
            <a:extLst>
              <a:ext uri="{FF2B5EF4-FFF2-40B4-BE49-F238E27FC236}">
                <a16:creationId xmlns:a16="http://schemas.microsoft.com/office/drawing/2014/main" id="{7FC3ED38-B833-584E-2CF2-95D36BCDC119}"/>
              </a:ext>
            </a:extLst>
          </p:cNvPr>
          <p:cNvSpPr>
            <a:spLocks noGrp="1"/>
          </p:cNvSpPr>
          <p:nvPr>
            <p:ph type="body" sz="half" idx="17" hasCustomPrompt="1"/>
          </p:nvPr>
        </p:nvSpPr>
        <p:spPr>
          <a:xfrm>
            <a:off x="2497920" y="4767780"/>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51" name="Picture Placeholder 6">
            <a:extLst>
              <a:ext uri="{FF2B5EF4-FFF2-40B4-BE49-F238E27FC236}">
                <a16:creationId xmlns:a16="http://schemas.microsoft.com/office/drawing/2014/main" id="{56683C2F-BB52-22A2-3984-23A5F5499337}"/>
              </a:ext>
            </a:extLst>
          </p:cNvPr>
          <p:cNvSpPr>
            <a:spLocks noGrp="1"/>
          </p:cNvSpPr>
          <p:nvPr>
            <p:ph type="pic" sz="quarter" idx="18"/>
          </p:nvPr>
        </p:nvSpPr>
        <p:spPr>
          <a:xfrm>
            <a:off x="4326717" y="2070120"/>
            <a:ext cx="1712913" cy="2062162"/>
          </a:xfrm>
        </p:spPr>
        <p:txBody>
          <a:bodyPr/>
          <a:lstStyle/>
          <a:p>
            <a:r>
              <a:rPr lang="nb-NO"/>
              <a:t>Klikk på ikonet for å legge til et bilde</a:t>
            </a:r>
            <a:endParaRPr lang="en-NO"/>
          </a:p>
        </p:txBody>
      </p:sp>
      <p:sp>
        <p:nvSpPr>
          <p:cNvPr id="52" name="Text Placeholder 3">
            <a:extLst>
              <a:ext uri="{FF2B5EF4-FFF2-40B4-BE49-F238E27FC236}">
                <a16:creationId xmlns:a16="http://schemas.microsoft.com/office/drawing/2014/main" id="{AB8E3D0C-F1C7-A4E1-574C-1B6A83CE7198}"/>
              </a:ext>
            </a:extLst>
          </p:cNvPr>
          <p:cNvSpPr>
            <a:spLocks noGrp="1"/>
          </p:cNvSpPr>
          <p:nvPr>
            <p:ph type="body" sz="half" idx="19" hasCustomPrompt="1"/>
          </p:nvPr>
        </p:nvSpPr>
        <p:spPr>
          <a:xfrm>
            <a:off x="4326717" y="4228418"/>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53" name="Text Placeholder 3">
            <a:extLst>
              <a:ext uri="{FF2B5EF4-FFF2-40B4-BE49-F238E27FC236}">
                <a16:creationId xmlns:a16="http://schemas.microsoft.com/office/drawing/2014/main" id="{524E9015-C7D5-EE72-1FBA-5B2BFCEF67D7}"/>
              </a:ext>
            </a:extLst>
          </p:cNvPr>
          <p:cNvSpPr>
            <a:spLocks noGrp="1"/>
          </p:cNvSpPr>
          <p:nvPr>
            <p:ph type="body" sz="half" idx="20" hasCustomPrompt="1"/>
          </p:nvPr>
        </p:nvSpPr>
        <p:spPr>
          <a:xfrm>
            <a:off x="4326717" y="4756705"/>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54" name="Picture Placeholder 6">
            <a:extLst>
              <a:ext uri="{FF2B5EF4-FFF2-40B4-BE49-F238E27FC236}">
                <a16:creationId xmlns:a16="http://schemas.microsoft.com/office/drawing/2014/main" id="{5E32F7CC-0068-B118-5348-057826BBFC6B}"/>
              </a:ext>
            </a:extLst>
          </p:cNvPr>
          <p:cNvSpPr>
            <a:spLocks noGrp="1"/>
          </p:cNvSpPr>
          <p:nvPr>
            <p:ph type="pic" sz="quarter" idx="39"/>
          </p:nvPr>
        </p:nvSpPr>
        <p:spPr>
          <a:xfrm>
            <a:off x="6159058" y="2070120"/>
            <a:ext cx="1712913" cy="2062162"/>
          </a:xfrm>
        </p:spPr>
        <p:txBody>
          <a:bodyPr/>
          <a:lstStyle/>
          <a:p>
            <a:r>
              <a:rPr lang="nb-NO"/>
              <a:t>Klikk på ikonet for å legge til et bilde</a:t>
            </a:r>
            <a:endParaRPr lang="en-NO"/>
          </a:p>
        </p:txBody>
      </p:sp>
      <p:sp>
        <p:nvSpPr>
          <p:cNvPr id="55" name="Text Placeholder 3">
            <a:extLst>
              <a:ext uri="{FF2B5EF4-FFF2-40B4-BE49-F238E27FC236}">
                <a16:creationId xmlns:a16="http://schemas.microsoft.com/office/drawing/2014/main" id="{C281E5FC-B583-91AE-37F1-CD47A4AA11B0}"/>
              </a:ext>
            </a:extLst>
          </p:cNvPr>
          <p:cNvSpPr>
            <a:spLocks noGrp="1"/>
          </p:cNvSpPr>
          <p:nvPr>
            <p:ph type="body" sz="half" idx="40" hasCustomPrompt="1"/>
          </p:nvPr>
        </p:nvSpPr>
        <p:spPr>
          <a:xfrm>
            <a:off x="6159058" y="4228418"/>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56" name="Text Placeholder 3">
            <a:extLst>
              <a:ext uri="{FF2B5EF4-FFF2-40B4-BE49-F238E27FC236}">
                <a16:creationId xmlns:a16="http://schemas.microsoft.com/office/drawing/2014/main" id="{3505C4CD-4779-63DC-AC32-0893494F213F}"/>
              </a:ext>
            </a:extLst>
          </p:cNvPr>
          <p:cNvSpPr>
            <a:spLocks noGrp="1"/>
          </p:cNvSpPr>
          <p:nvPr>
            <p:ph type="body" sz="half" idx="41" hasCustomPrompt="1"/>
          </p:nvPr>
        </p:nvSpPr>
        <p:spPr>
          <a:xfrm>
            <a:off x="6159058" y="4756705"/>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57" name="Picture Placeholder 6">
            <a:extLst>
              <a:ext uri="{FF2B5EF4-FFF2-40B4-BE49-F238E27FC236}">
                <a16:creationId xmlns:a16="http://schemas.microsoft.com/office/drawing/2014/main" id="{75720D22-D082-2527-CC12-CE7DEA3ADEF7}"/>
              </a:ext>
            </a:extLst>
          </p:cNvPr>
          <p:cNvSpPr>
            <a:spLocks noGrp="1"/>
          </p:cNvSpPr>
          <p:nvPr>
            <p:ph type="pic" sz="quarter" idx="42"/>
          </p:nvPr>
        </p:nvSpPr>
        <p:spPr>
          <a:xfrm>
            <a:off x="7987855" y="2070120"/>
            <a:ext cx="1712913" cy="2062162"/>
          </a:xfrm>
        </p:spPr>
        <p:txBody>
          <a:bodyPr/>
          <a:lstStyle/>
          <a:p>
            <a:r>
              <a:rPr lang="nb-NO"/>
              <a:t>Klikk på ikonet for å legge til et bilde</a:t>
            </a:r>
            <a:endParaRPr lang="en-NO"/>
          </a:p>
        </p:txBody>
      </p:sp>
      <p:sp>
        <p:nvSpPr>
          <p:cNvPr id="58" name="Text Placeholder 3">
            <a:extLst>
              <a:ext uri="{FF2B5EF4-FFF2-40B4-BE49-F238E27FC236}">
                <a16:creationId xmlns:a16="http://schemas.microsoft.com/office/drawing/2014/main" id="{91FED4E3-B9DE-F487-4199-AA0782C07DC3}"/>
              </a:ext>
            </a:extLst>
          </p:cNvPr>
          <p:cNvSpPr>
            <a:spLocks noGrp="1"/>
          </p:cNvSpPr>
          <p:nvPr>
            <p:ph type="body" sz="half" idx="43" hasCustomPrompt="1"/>
          </p:nvPr>
        </p:nvSpPr>
        <p:spPr>
          <a:xfrm>
            <a:off x="7987855" y="4228418"/>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59" name="Text Placeholder 3">
            <a:extLst>
              <a:ext uri="{FF2B5EF4-FFF2-40B4-BE49-F238E27FC236}">
                <a16:creationId xmlns:a16="http://schemas.microsoft.com/office/drawing/2014/main" id="{0CA69E9E-6999-4A69-F0DE-8412B2796F0C}"/>
              </a:ext>
            </a:extLst>
          </p:cNvPr>
          <p:cNvSpPr>
            <a:spLocks noGrp="1"/>
          </p:cNvSpPr>
          <p:nvPr>
            <p:ph type="body" sz="half" idx="44" hasCustomPrompt="1"/>
          </p:nvPr>
        </p:nvSpPr>
        <p:spPr>
          <a:xfrm>
            <a:off x="7987855" y="4756705"/>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60" name="Picture Placeholder 6">
            <a:extLst>
              <a:ext uri="{FF2B5EF4-FFF2-40B4-BE49-F238E27FC236}">
                <a16:creationId xmlns:a16="http://schemas.microsoft.com/office/drawing/2014/main" id="{8FB5D3DF-B3A2-3C21-9000-EA0718A2C06F}"/>
              </a:ext>
            </a:extLst>
          </p:cNvPr>
          <p:cNvSpPr>
            <a:spLocks noGrp="1"/>
          </p:cNvSpPr>
          <p:nvPr>
            <p:ph type="pic" sz="quarter" idx="45"/>
          </p:nvPr>
        </p:nvSpPr>
        <p:spPr>
          <a:xfrm>
            <a:off x="9816652" y="2059045"/>
            <a:ext cx="1712913" cy="2062162"/>
          </a:xfrm>
        </p:spPr>
        <p:txBody>
          <a:bodyPr/>
          <a:lstStyle/>
          <a:p>
            <a:r>
              <a:rPr lang="nb-NO"/>
              <a:t>Klikk på ikonet for å legge til et bilde</a:t>
            </a:r>
            <a:endParaRPr lang="en-NO"/>
          </a:p>
        </p:txBody>
      </p:sp>
      <p:sp>
        <p:nvSpPr>
          <p:cNvPr id="61" name="Text Placeholder 3">
            <a:extLst>
              <a:ext uri="{FF2B5EF4-FFF2-40B4-BE49-F238E27FC236}">
                <a16:creationId xmlns:a16="http://schemas.microsoft.com/office/drawing/2014/main" id="{8A67FE37-BA1B-D589-375A-8054C0E7C8A8}"/>
              </a:ext>
            </a:extLst>
          </p:cNvPr>
          <p:cNvSpPr>
            <a:spLocks noGrp="1"/>
          </p:cNvSpPr>
          <p:nvPr>
            <p:ph type="body" sz="half" idx="46" hasCustomPrompt="1"/>
          </p:nvPr>
        </p:nvSpPr>
        <p:spPr>
          <a:xfrm>
            <a:off x="9816652" y="4217343"/>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62" name="Text Placeholder 3">
            <a:extLst>
              <a:ext uri="{FF2B5EF4-FFF2-40B4-BE49-F238E27FC236}">
                <a16:creationId xmlns:a16="http://schemas.microsoft.com/office/drawing/2014/main" id="{B01EE0C4-E857-9596-D170-B533DB208535}"/>
              </a:ext>
            </a:extLst>
          </p:cNvPr>
          <p:cNvSpPr>
            <a:spLocks noGrp="1"/>
          </p:cNvSpPr>
          <p:nvPr>
            <p:ph type="body" sz="half" idx="47" hasCustomPrompt="1"/>
          </p:nvPr>
        </p:nvSpPr>
        <p:spPr>
          <a:xfrm>
            <a:off x="9816652" y="4745630"/>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Tree>
    <p:extLst>
      <p:ext uri="{BB962C8B-B14F-4D97-AF65-F5344CB8AC3E}">
        <p14:creationId xmlns:p14="http://schemas.microsoft.com/office/powerpoint/2010/main" val="2102229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mange ansatte">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0CAEDF6B-2912-A622-3C08-6D3F3FCF17A5}"/>
              </a:ext>
            </a:extLst>
          </p:cNvPr>
          <p:cNvSpPr>
            <a:spLocks noGrp="1"/>
          </p:cNvSpPr>
          <p:nvPr>
            <p:ph type="body" sz="half" idx="2" hasCustomPrompt="1"/>
          </p:nvPr>
        </p:nvSpPr>
        <p:spPr>
          <a:xfrm>
            <a:off x="669123" y="2491966"/>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11" name="Text Placeholder 3">
            <a:extLst>
              <a:ext uri="{FF2B5EF4-FFF2-40B4-BE49-F238E27FC236}">
                <a16:creationId xmlns:a16="http://schemas.microsoft.com/office/drawing/2014/main" id="{6AFA8F76-BDB2-6765-41BD-2547739DF9E7}"/>
              </a:ext>
            </a:extLst>
          </p:cNvPr>
          <p:cNvSpPr>
            <a:spLocks noGrp="1"/>
          </p:cNvSpPr>
          <p:nvPr>
            <p:ph type="body" sz="half" idx="14" hasCustomPrompt="1"/>
          </p:nvPr>
        </p:nvSpPr>
        <p:spPr>
          <a:xfrm>
            <a:off x="669123" y="3020253"/>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13" name="Text Placeholder 3">
            <a:extLst>
              <a:ext uri="{FF2B5EF4-FFF2-40B4-BE49-F238E27FC236}">
                <a16:creationId xmlns:a16="http://schemas.microsoft.com/office/drawing/2014/main" id="{F8D3D515-BA73-6840-3965-6F8C83B50515}"/>
              </a:ext>
            </a:extLst>
          </p:cNvPr>
          <p:cNvSpPr>
            <a:spLocks noGrp="1"/>
          </p:cNvSpPr>
          <p:nvPr>
            <p:ph type="body" sz="half" idx="16" hasCustomPrompt="1"/>
          </p:nvPr>
        </p:nvSpPr>
        <p:spPr>
          <a:xfrm>
            <a:off x="2497920" y="2491966"/>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14" name="Text Placeholder 3">
            <a:extLst>
              <a:ext uri="{FF2B5EF4-FFF2-40B4-BE49-F238E27FC236}">
                <a16:creationId xmlns:a16="http://schemas.microsoft.com/office/drawing/2014/main" id="{BE8E8ED7-442F-CB27-743C-5F6AFA1F1C59}"/>
              </a:ext>
            </a:extLst>
          </p:cNvPr>
          <p:cNvSpPr>
            <a:spLocks noGrp="1"/>
          </p:cNvSpPr>
          <p:nvPr>
            <p:ph type="body" sz="half" idx="17" hasCustomPrompt="1"/>
          </p:nvPr>
        </p:nvSpPr>
        <p:spPr>
          <a:xfrm>
            <a:off x="2497920" y="3020253"/>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16" name="Text Placeholder 3">
            <a:extLst>
              <a:ext uri="{FF2B5EF4-FFF2-40B4-BE49-F238E27FC236}">
                <a16:creationId xmlns:a16="http://schemas.microsoft.com/office/drawing/2014/main" id="{B7B7FD24-00B5-33E8-B77F-04F7439412C5}"/>
              </a:ext>
            </a:extLst>
          </p:cNvPr>
          <p:cNvSpPr>
            <a:spLocks noGrp="1"/>
          </p:cNvSpPr>
          <p:nvPr>
            <p:ph type="body" sz="half" idx="19" hasCustomPrompt="1"/>
          </p:nvPr>
        </p:nvSpPr>
        <p:spPr>
          <a:xfrm>
            <a:off x="4326717" y="2480891"/>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17" name="Text Placeholder 3">
            <a:extLst>
              <a:ext uri="{FF2B5EF4-FFF2-40B4-BE49-F238E27FC236}">
                <a16:creationId xmlns:a16="http://schemas.microsoft.com/office/drawing/2014/main" id="{29756CE1-D8CC-BEE2-8FCB-B577373CD5C1}"/>
              </a:ext>
            </a:extLst>
          </p:cNvPr>
          <p:cNvSpPr>
            <a:spLocks noGrp="1"/>
          </p:cNvSpPr>
          <p:nvPr>
            <p:ph type="body" sz="half" idx="20" hasCustomPrompt="1"/>
          </p:nvPr>
        </p:nvSpPr>
        <p:spPr>
          <a:xfrm>
            <a:off x="4326717" y="3009178"/>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2" name="Picture Placeholder 6">
            <a:extLst>
              <a:ext uri="{FF2B5EF4-FFF2-40B4-BE49-F238E27FC236}">
                <a16:creationId xmlns:a16="http://schemas.microsoft.com/office/drawing/2014/main" id="{14CF2D2B-72B7-C501-7EC3-7F7E886EEB9F}"/>
              </a:ext>
            </a:extLst>
          </p:cNvPr>
          <p:cNvSpPr>
            <a:spLocks noGrp="1"/>
          </p:cNvSpPr>
          <p:nvPr>
            <p:ph type="pic" sz="quarter" idx="30"/>
          </p:nvPr>
        </p:nvSpPr>
        <p:spPr>
          <a:xfrm>
            <a:off x="669123" y="3580881"/>
            <a:ext cx="1712913" cy="2062162"/>
          </a:xfrm>
        </p:spPr>
        <p:txBody>
          <a:bodyPr/>
          <a:lstStyle/>
          <a:p>
            <a:r>
              <a:rPr lang="nb-NO"/>
              <a:t>Klikk på ikonet for å legge til et bilde</a:t>
            </a:r>
            <a:endParaRPr lang="en-NO"/>
          </a:p>
        </p:txBody>
      </p:sp>
      <p:sp>
        <p:nvSpPr>
          <p:cNvPr id="3" name="Text Placeholder 3">
            <a:extLst>
              <a:ext uri="{FF2B5EF4-FFF2-40B4-BE49-F238E27FC236}">
                <a16:creationId xmlns:a16="http://schemas.microsoft.com/office/drawing/2014/main" id="{8115201F-D849-893C-D691-543F16696735}"/>
              </a:ext>
            </a:extLst>
          </p:cNvPr>
          <p:cNvSpPr>
            <a:spLocks noGrp="1"/>
          </p:cNvSpPr>
          <p:nvPr>
            <p:ph type="body" sz="half" idx="31" hasCustomPrompt="1"/>
          </p:nvPr>
        </p:nvSpPr>
        <p:spPr>
          <a:xfrm>
            <a:off x="669123" y="5739179"/>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4" name="Text Placeholder 3">
            <a:extLst>
              <a:ext uri="{FF2B5EF4-FFF2-40B4-BE49-F238E27FC236}">
                <a16:creationId xmlns:a16="http://schemas.microsoft.com/office/drawing/2014/main" id="{3EEED751-300E-86E1-4D06-619F89A2D498}"/>
              </a:ext>
            </a:extLst>
          </p:cNvPr>
          <p:cNvSpPr>
            <a:spLocks noGrp="1"/>
          </p:cNvSpPr>
          <p:nvPr>
            <p:ph type="body" sz="half" idx="32" hasCustomPrompt="1"/>
          </p:nvPr>
        </p:nvSpPr>
        <p:spPr>
          <a:xfrm>
            <a:off x="669123" y="6267466"/>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10" name="Picture Placeholder 6">
            <a:extLst>
              <a:ext uri="{FF2B5EF4-FFF2-40B4-BE49-F238E27FC236}">
                <a16:creationId xmlns:a16="http://schemas.microsoft.com/office/drawing/2014/main" id="{4A7CFAB7-6E64-958D-FDD7-E657035C5EF7}"/>
              </a:ext>
            </a:extLst>
          </p:cNvPr>
          <p:cNvSpPr>
            <a:spLocks noGrp="1"/>
          </p:cNvSpPr>
          <p:nvPr>
            <p:ph type="pic" sz="quarter" idx="33"/>
          </p:nvPr>
        </p:nvSpPr>
        <p:spPr>
          <a:xfrm>
            <a:off x="2497920" y="3580881"/>
            <a:ext cx="1712913" cy="2062162"/>
          </a:xfrm>
        </p:spPr>
        <p:txBody>
          <a:bodyPr/>
          <a:lstStyle/>
          <a:p>
            <a:r>
              <a:rPr lang="nb-NO"/>
              <a:t>Klikk på ikonet for å legge til et bilde</a:t>
            </a:r>
            <a:endParaRPr lang="en-NO"/>
          </a:p>
        </p:txBody>
      </p:sp>
      <p:sp>
        <p:nvSpPr>
          <p:cNvPr id="27" name="Text Placeholder 3">
            <a:extLst>
              <a:ext uri="{FF2B5EF4-FFF2-40B4-BE49-F238E27FC236}">
                <a16:creationId xmlns:a16="http://schemas.microsoft.com/office/drawing/2014/main" id="{A59ECF85-E69A-A041-8983-962EE533188A}"/>
              </a:ext>
            </a:extLst>
          </p:cNvPr>
          <p:cNvSpPr>
            <a:spLocks noGrp="1"/>
          </p:cNvSpPr>
          <p:nvPr>
            <p:ph type="body" sz="half" idx="34" hasCustomPrompt="1"/>
          </p:nvPr>
        </p:nvSpPr>
        <p:spPr>
          <a:xfrm>
            <a:off x="2497920" y="5739179"/>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28" name="Text Placeholder 3">
            <a:extLst>
              <a:ext uri="{FF2B5EF4-FFF2-40B4-BE49-F238E27FC236}">
                <a16:creationId xmlns:a16="http://schemas.microsoft.com/office/drawing/2014/main" id="{CD60B4DB-ABD1-865C-8B22-8A30A197444C}"/>
              </a:ext>
            </a:extLst>
          </p:cNvPr>
          <p:cNvSpPr>
            <a:spLocks noGrp="1"/>
          </p:cNvSpPr>
          <p:nvPr>
            <p:ph type="body" sz="half" idx="35" hasCustomPrompt="1"/>
          </p:nvPr>
        </p:nvSpPr>
        <p:spPr>
          <a:xfrm>
            <a:off x="2497920" y="6267466"/>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29" name="Picture Placeholder 6">
            <a:extLst>
              <a:ext uri="{FF2B5EF4-FFF2-40B4-BE49-F238E27FC236}">
                <a16:creationId xmlns:a16="http://schemas.microsoft.com/office/drawing/2014/main" id="{251AD390-1B39-1D15-DF6B-71C863F3C6DE}"/>
              </a:ext>
            </a:extLst>
          </p:cNvPr>
          <p:cNvSpPr>
            <a:spLocks noGrp="1"/>
          </p:cNvSpPr>
          <p:nvPr>
            <p:ph type="pic" sz="quarter" idx="36"/>
          </p:nvPr>
        </p:nvSpPr>
        <p:spPr>
          <a:xfrm>
            <a:off x="4326717" y="3569806"/>
            <a:ext cx="1712913" cy="2062162"/>
          </a:xfrm>
        </p:spPr>
        <p:txBody>
          <a:bodyPr/>
          <a:lstStyle/>
          <a:p>
            <a:r>
              <a:rPr lang="nb-NO"/>
              <a:t>Klikk på ikonet for å legge til et bilde</a:t>
            </a:r>
            <a:endParaRPr lang="en-NO"/>
          </a:p>
        </p:txBody>
      </p:sp>
      <p:sp>
        <p:nvSpPr>
          <p:cNvPr id="30" name="Text Placeholder 3">
            <a:extLst>
              <a:ext uri="{FF2B5EF4-FFF2-40B4-BE49-F238E27FC236}">
                <a16:creationId xmlns:a16="http://schemas.microsoft.com/office/drawing/2014/main" id="{0104DDB2-63AF-082D-4B77-86B77804351E}"/>
              </a:ext>
            </a:extLst>
          </p:cNvPr>
          <p:cNvSpPr>
            <a:spLocks noGrp="1"/>
          </p:cNvSpPr>
          <p:nvPr>
            <p:ph type="body" sz="half" idx="37" hasCustomPrompt="1"/>
          </p:nvPr>
        </p:nvSpPr>
        <p:spPr>
          <a:xfrm>
            <a:off x="4326717" y="5728104"/>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31" name="Text Placeholder 3">
            <a:extLst>
              <a:ext uri="{FF2B5EF4-FFF2-40B4-BE49-F238E27FC236}">
                <a16:creationId xmlns:a16="http://schemas.microsoft.com/office/drawing/2014/main" id="{184BAA14-1E7D-142E-0021-C90A8BB4DCF0}"/>
              </a:ext>
            </a:extLst>
          </p:cNvPr>
          <p:cNvSpPr>
            <a:spLocks noGrp="1"/>
          </p:cNvSpPr>
          <p:nvPr>
            <p:ph type="body" sz="half" idx="38" hasCustomPrompt="1"/>
          </p:nvPr>
        </p:nvSpPr>
        <p:spPr>
          <a:xfrm>
            <a:off x="4326717" y="6256391"/>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49" name="Text Placeholder 3">
            <a:extLst>
              <a:ext uri="{FF2B5EF4-FFF2-40B4-BE49-F238E27FC236}">
                <a16:creationId xmlns:a16="http://schemas.microsoft.com/office/drawing/2014/main" id="{E7CEB966-27C2-C39D-F770-0E76CA26F4DB}"/>
              </a:ext>
            </a:extLst>
          </p:cNvPr>
          <p:cNvSpPr>
            <a:spLocks noGrp="1"/>
          </p:cNvSpPr>
          <p:nvPr>
            <p:ph type="body" sz="half" idx="40" hasCustomPrompt="1"/>
          </p:nvPr>
        </p:nvSpPr>
        <p:spPr>
          <a:xfrm>
            <a:off x="6159058" y="2480891"/>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50" name="Text Placeholder 3">
            <a:extLst>
              <a:ext uri="{FF2B5EF4-FFF2-40B4-BE49-F238E27FC236}">
                <a16:creationId xmlns:a16="http://schemas.microsoft.com/office/drawing/2014/main" id="{4AEB6365-3E63-02E1-C992-8C44B21804C3}"/>
              </a:ext>
            </a:extLst>
          </p:cNvPr>
          <p:cNvSpPr>
            <a:spLocks noGrp="1"/>
          </p:cNvSpPr>
          <p:nvPr>
            <p:ph type="body" sz="half" idx="41" hasCustomPrompt="1"/>
          </p:nvPr>
        </p:nvSpPr>
        <p:spPr>
          <a:xfrm>
            <a:off x="6159058" y="3009178"/>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52" name="Text Placeholder 3">
            <a:extLst>
              <a:ext uri="{FF2B5EF4-FFF2-40B4-BE49-F238E27FC236}">
                <a16:creationId xmlns:a16="http://schemas.microsoft.com/office/drawing/2014/main" id="{C08A6B62-CDEE-BA36-37AE-EE8561A6D6AD}"/>
              </a:ext>
            </a:extLst>
          </p:cNvPr>
          <p:cNvSpPr>
            <a:spLocks noGrp="1"/>
          </p:cNvSpPr>
          <p:nvPr>
            <p:ph type="body" sz="half" idx="43" hasCustomPrompt="1"/>
          </p:nvPr>
        </p:nvSpPr>
        <p:spPr>
          <a:xfrm>
            <a:off x="7987855" y="2480891"/>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53" name="Text Placeholder 3">
            <a:extLst>
              <a:ext uri="{FF2B5EF4-FFF2-40B4-BE49-F238E27FC236}">
                <a16:creationId xmlns:a16="http://schemas.microsoft.com/office/drawing/2014/main" id="{4A7FE4C3-2ECA-361F-1D45-22E8041821FC}"/>
              </a:ext>
            </a:extLst>
          </p:cNvPr>
          <p:cNvSpPr>
            <a:spLocks noGrp="1"/>
          </p:cNvSpPr>
          <p:nvPr>
            <p:ph type="body" sz="half" idx="44" hasCustomPrompt="1"/>
          </p:nvPr>
        </p:nvSpPr>
        <p:spPr>
          <a:xfrm>
            <a:off x="7987855" y="3009178"/>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55" name="Text Placeholder 3">
            <a:extLst>
              <a:ext uri="{FF2B5EF4-FFF2-40B4-BE49-F238E27FC236}">
                <a16:creationId xmlns:a16="http://schemas.microsoft.com/office/drawing/2014/main" id="{9069D5F0-DD30-137D-15C2-C94D840915FE}"/>
              </a:ext>
            </a:extLst>
          </p:cNvPr>
          <p:cNvSpPr>
            <a:spLocks noGrp="1"/>
          </p:cNvSpPr>
          <p:nvPr>
            <p:ph type="body" sz="half" idx="46" hasCustomPrompt="1"/>
          </p:nvPr>
        </p:nvSpPr>
        <p:spPr>
          <a:xfrm>
            <a:off x="9816652" y="2469816"/>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56" name="Text Placeholder 3">
            <a:extLst>
              <a:ext uri="{FF2B5EF4-FFF2-40B4-BE49-F238E27FC236}">
                <a16:creationId xmlns:a16="http://schemas.microsoft.com/office/drawing/2014/main" id="{256F5E03-DB16-2570-128B-2897B03C9FE7}"/>
              </a:ext>
            </a:extLst>
          </p:cNvPr>
          <p:cNvSpPr>
            <a:spLocks noGrp="1"/>
          </p:cNvSpPr>
          <p:nvPr>
            <p:ph type="body" sz="half" idx="47" hasCustomPrompt="1"/>
          </p:nvPr>
        </p:nvSpPr>
        <p:spPr>
          <a:xfrm>
            <a:off x="9816652" y="2998103"/>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57" name="Picture Placeholder 6">
            <a:extLst>
              <a:ext uri="{FF2B5EF4-FFF2-40B4-BE49-F238E27FC236}">
                <a16:creationId xmlns:a16="http://schemas.microsoft.com/office/drawing/2014/main" id="{09AAAF7C-EB5E-3C5D-9612-6675BD0D444A}"/>
              </a:ext>
            </a:extLst>
          </p:cNvPr>
          <p:cNvSpPr>
            <a:spLocks noGrp="1"/>
          </p:cNvSpPr>
          <p:nvPr>
            <p:ph type="pic" sz="quarter" idx="48"/>
          </p:nvPr>
        </p:nvSpPr>
        <p:spPr>
          <a:xfrm>
            <a:off x="6159058" y="3569806"/>
            <a:ext cx="1712913" cy="2062162"/>
          </a:xfrm>
        </p:spPr>
        <p:txBody>
          <a:bodyPr/>
          <a:lstStyle/>
          <a:p>
            <a:r>
              <a:rPr lang="nb-NO"/>
              <a:t>Klikk på ikonet for å legge til et bilde</a:t>
            </a:r>
            <a:endParaRPr lang="en-NO"/>
          </a:p>
        </p:txBody>
      </p:sp>
      <p:sp>
        <p:nvSpPr>
          <p:cNvPr id="58" name="Text Placeholder 3">
            <a:extLst>
              <a:ext uri="{FF2B5EF4-FFF2-40B4-BE49-F238E27FC236}">
                <a16:creationId xmlns:a16="http://schemas.microsoft.com/office/drawing/2014/main" id="{BA52DB90-0BB6-3340-5AB8-7F0DB4B84313}"/>
              </a:ext>
            </a:extLst>
          </p:cNvPr>
          <p:cNvSpPr>
            <a:spLocks noGrp="1"/>
          </p:cNvSpPr>
          <p:nvPr>
            <p:ph type="body" sz="half" idx="49" hasCustomPrompt="1"/>
          </p:nvPr>
        </p:nvSpPr>
        <p:spPr>
          <a:xfrm>
            <a:off x="6159058" y="5728104"/>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59" name="Text Placeholder 3">
            <a:extLst>
              <a:ext uri="{FF2B5EF4-FFF2-40B4-BE49-F238E27FC236}">
                <a16:creationId xmlns:a16="http://schemas.microsoft.com/office/drawing/2014/main" id="{ECC33A3F-61DF-CAFF-5CE4-F62CB86D1968}"/>
              </a:ext>
            </a:extLst>
          </p:cNvPr>
          <p:cNvSpPr>
            <a:spLocks noGrp="1"/>
          </p:cNvSpPr>
          <p:nvPr>
            <p:ph type="body" sz="half" idx="50" hasCustomPrompt="1"/>
          </p:nvPr>
        </p:nvSpPr>
        <p:spPr>
          <a:xfrm>
            <a:off x="6159058" y="6256391"/>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60" name="Picture Placeholder 6">
            <a:extLst>
              <a:ext uri="{FF2B5EF4-FFF2-40B4-BE49-F238E27FC236}">
                <a16:creationId xmlns:a16="http://schemas.microsoft.com/office/drawing/2014/main" id="{8D2E6682-5ECF-44CB-74C8-AB867CEDCBF0}"/>
              </a:ext>
            </a:extLst>
          </p:cNvPr>
          <p:cNvSpPr>
            <a:spLocks noGrp="1"/>
          </p:cNvSpPr>
          <p:nvPr>
            <p:ph type="pic" sz="quarter" idx="51"/>
          </p:nvPr>
        </p:nvSpPr>
        <p:spPr>
          <a:xfrm>
            <a:off x="7987855" y="3569806"/>
            <a:ext cx="1712913" cy="2062162"/>
          </a:xfrm>
        </p:spPr>
        <p:txBody>
          <a:bodyPr/>
          <a:lstStyle/>
          <a:p>
            <a:r>
              <a:rPr lang="nb-NO"/>
              <a:t>Klikk på ikonet for å legge til et bilde</a:t>
            </a:r>
            <a:endParaRPr lang="en-NO"/>
          </a:p>
        </p:txBody>
      </p:sp>
      <p:sp>
        <p:nvSpPr>
          <p:cNvPr id="61" name="Text Placeholder 3">
            <a:extLst>
              <a:ext uri="{FF2B5EF4-FFF2-40B4-BE49-F238E27FC236}">
                <a16:creationId xmlns:a16="http://schemas.microsoft.com/office/drawing/2014/main" id="{6EBB808A-0135-7D70-AD83-BC4EC7DE93D8}"/>
              </a:ext>
            </a:extLst>
          </p:cNvPr>
          <p:cNvSpPr>
            <a:spLocks noGrp="1"/>
          </p:cNvSpPr>
          <p:nvPr>
            <p:ph type="body" sz="half" idx="52" hasCustomPrompt="1"/>
          </p:nvPr>
        </p:nvSpPr>
        <p:spPr>
          <a:xfrm>
            <a:off x="7987855" y="5728104"/>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62" name="Text Placeholder 3">
            <a:extLst>
              <a:ext uri="{FF2B5EF4-FFF2-40B4-BE49-F238E27FC236}">
                <a16:creationId xmlns:a16="http://schemas.microsoft.com/office/drawing/2014/main" id="{55AD83D2-14AE-2C6E-622F-CFD9DC2998BE}"/>
              </a:ext>
            </a:extLst>
          </p:cNvPr>
          <p:cNvSpPr>
            <a:spLocks noGrp="1"/>
          </p:cNvSpPr>
          <p:nvPr>
            <p:ph type="body" sz="half" idx="53" hasCustomPrompt="1"/>
          </p:nvPr>
        </p:nvSpPr>
        <p:spPr>
          <a:xfrm>
            <a:off x="7987855" y="6256391"/>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sp>
        <p:nvSpPr>
          <p:cNvPr id="63" name="Picture Placeholder 6">
            <a:extLst>
              <a:ext uri="{FF2B5EF4-FFF2-40B4-BE49-F238E27FC236}">
                <a16:creationId xmlns:a16="http://schemas.microsoft.com/office/drawing/2014/main" id="{0B887B28-0362-968B-A328-B67B9481CD5C}"/>
              </a:ext>
            </a:extLst>
          </p:cNvPr>
          <p:cNvSpPr>
            <a:spLocks noGrp="1"/>
          </p:cNvSpPr>
          <p:nvPr>
            <p:ph type="pic" sz="quarter" idx="54"/>
          </p:nvPr>
        </p:nvSpPr>
        <p:spPr>
          <a:xfrm>
            <a:off x="9816652" y="3558731"/>
            <a:ext cx="1712913" cy="2062162"/>
          </a:xfrm>
        </p:spPr>
        <p:txBody>
          <a:bodyPr/>
          <a:lstStyle/>
          <a:p>
            <a:r>
              <a:rPr lang="nb-NO"/>
              <a:t>Klikk på ikonet for å legge til et bilde</a:t>
            </a:r>
            <a:endParaRPr lang="en-NO"/>
          </a:p>
        </p:txBody>
      </p:sp>
      <p:sp>
        <p:nvSpPr>
          <p:cNvPr id="64" name="Text Placeholder 3">
            <a:extLst>
              <a:ext uri="{FF2B5EF4-FFF2-40B4-BE49-F238E27FC236}">
                <a16:creationId xmlns:a16="http://schemas.microsoft.com/office/drawing/2014/main" id="{F7339D77-DD99-5EE7-BBAD-CF454727E76A}"/>
              </a:ext>
            </a:extLst>
          </p:cNvPr>
          <p:cNvSpPr>
            <a:spLocks noGrp="1"/>
          </p:cNvSpPr>
          <p:nvPr>
            <p:ph type="body" sz="half" idx="55" hasCustomPrompt="1"/>
          </p:nvPr>
        </p:nvSpPr>
        <p:spPr>
          <a:xfrm>
            <a:off x="9816652" y="5717029"/>
            <a:ext cx="1712913" cy="528287"/>
          </a:xfrm>
        </p:spPr>
        <p:txBody>
          <a:bodyPr>
            <a:normAutofit/>
          </a:bodyPr>
          <a:lstStyle>
            <a:lvl1pPr marL="0" indent="0">
              <a:lnSpc>
                <a:spcPct val="100000"/>
              </a:lnSpc>
              <a:spcBef>
                <a:spcPts val="0"/>
              </a:spcBef>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Fornavn</a:t>
            </a:r>
            <a:endParaRPr lang="en-GB"/>
          </a:p>
          <a:p>
            <a:pPr lvl="0"/>
            <a:r>
              <a:rPr lang="en-GB" err="1"/>
              <a:t>Etternavn</a:t>
            </a:r>
            <a:endParaRPr lang="en-GB"/>
          </a:p>
        </p:txBody>
      </p:sp>
      <p:sp>
        <p:nvSpPr>
          <p:cNvPr id="65" name="Text Placeholder 3">
            <a:extLst>
              <a:ext uri="{FF2B5EF4-FFF2-40B4-BE49-F238E27FC236}">
                <a16:creationId xmlns:a16="http://schemas.microsoft.com/office/drawing/2014/main" id="{26C38129-8C3B-885F-D912-D4DD455DF9E2}"/>
              </a:ext>
            </a:extLst>
          </p:cNvPr>
          <p:cNvSpPr>
            <a:spLocks noGrp="1"/>
          </p:cNvSpPr>
          <p:nvPr>
            <p:ph type="body" sz="half" idx="56" hasCustomPrompt="1"/>
          </p:nvPr>
        </p:nvSpPr>
        <p:spPr>
          <a:xfrm>
            <a:off x="9816652" y="6245316"/>
            <a:ext cx="1712913" cy="408243"/>
          </a:xfrm>
        </p:spPr>
        <p:txBody>
          <a:bodyPr>
            <a:normAutofit/>
          </a:bodyPr>
          <a:lstStyle>
            <a:lvl1pPr marL="0" indent="0">
              <a:lnSpc>
                <a:spcPct val="100000"/>
              </a:lnSpc>
              <a:spcBef>
                <a:spcPts val="0"/>
              </a:spcBef>
              <a:buNone/>
              <a:defRPr sz="1400" b="0" i="1">
                <a:solidFill>
                  <a:schemeClr val="tx1"/>
                </a:solidFill>
                <a:latin typeface="Lato Light" panose="020F03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Lorem </a:t>
            </a:r>
            <a:r>
              <a:rPr lang="en-GB" err="1"/>
              <a:t>ipsem</a:t>
            </a:r>
            <a:endParaRPr lang="en-GB"/>
          </a:p>
        </p:txBody>
      </p:sp>
      <p:pic>
        <p:nvPicPr>
          <p:cNvPr id="68" name="Picture 67" descr="A red white and blue ribbon&#10;&#10;Description automatically generated">
            <a:extLst>
              <a:ext uri="{FF2B5EF4-FFF2-40B4-BE49-F238E27FC236}">
                <a16:creationId xmlns:a16="http://schemas.microsoft.com/office/drawing/2014/main" id="{43BDC76F-4A8E-E6B6-A8B4-4C06972AA555}"/>
              </a:ext>
            </a:extLst>
          </p:cNvPr>
          <p:cNvPicPr>
            <a:picLocks noChangeAspect="1"/>
          </p:cNvPicPr>
          <p:nvPr userDrawn="1"/>
        </p:nvPicPr>
        <p:blipFill rotWithShape="1">
          <a:blip r:embed="rId2"/>
          <a:srcRect l="-8352" t="57442" r="22540" b="-8435"/>
          <a:stretch/>
        </p:blipFill>
        <p:spPr>
          <a:xfrm flipH="1">
            <a:off x="0" y="0"/>
            <a:ext cx="5337544" cy="1803860"/>
          </a:xfrm>
          <a:prstGeom prst="rect">
            <a:avLst/>
          </a:prstGeom>
        </p:spPr>
      </p:pic>
      <p:sp>
        <p:nvSpPr>
          <p:cNvPr id="69" name="Picture Placeholder 6">
            <a:extLst>
              <a:ext uri="{FF2B5EF4-FFF2-40B4-BE49-F238E27FC236}">
                <a16:creationId xmlns:a16="http://schemas.microsoft.com/office/drawing/2014/main" id="{0805554A-2775-6F83-AA52-0971C72B7415}"/>
              </a:ext>
            </a:extLst>
          </p:cNvPr>
          <p:cNvSpPr>
            <a:spLocks noGrp="1"/>
          </p:cNvSpPr>
          <p:nvPr>
            <p:ph type="pic" sz="quarter" idx="13"/>
          </p:nvPr>
        </p:nvSpPr>
        <p:spPr>
          <a:xfrm>
            <a:off x="669123" y="333668"/>
            <a:ext cx="1712913" cy="2062162"/>
          </a:xfrm>
        </p:spPr>
        <p:txBody>
          <a:bodyPr/>
          <a:lstStyle/>
          <a:p>
            <a:r>
              <a:rPr lang="nb-NO"/>
              <a:t>Klikk på ikonet for å legge til et bilde</a:t>
            </a:r>
            <a:endParaRPr lang="en-NO"/>
          </a:p>
        </p:txBody>
      </p:sp>
      <p:sp>
        <p:nvSpPr>
          <p:cNvPr id="70" name="Picture Placeholder 6">
            <a:extLst>
              <a:ext uri="{FF2B5EF4-FFF2-40B4-BE49-F238E27FC236}">
                <a16:creationId xmlns:a16="http://schemas.microsoft.com/office/drawing/2014/main" id="{0B88CF3A-47E2-CB2A-BAE9-2B07BA009E66}"/>
              </a:ext>
            </a:extLst>
          </p:cNvPr>
          <p:cNvSpPr>
            <a:spLocks noGrp="1"/>
          </p:cNvSpPr>
          <p:nvPr>
            <p:ph type="pic" sz="quarter" idx="15"/>
          </p:nvPr>
        </p:nvSpPr>
        <p:spPr>
          <a:xfrm>
            <a:off x="2497920" y="333668"/>
            <a:ext cx="1712913" cy="2062162"/>
          </a:xfrm>
        </p:spPr>
        <p:txBody>
          <a:bodyPr/>
          <a:lstStyle/>
          <a:p>
            <a:r>
              <a:rPr lang="nb-NO"/>
              <a:t>Klikk på ikonet for å legge til et bilde</a:t>
            </a:r>
            <a:endParaRPr lang="en-NO"/>
          </a:p>
        </p:txBody>
      </p:sp>
      <p:sp>
        <p:nvSpPr>
          <p:cNvPr id="71" name="Picture Placeholder 6">
            <a:extLst>
              <a:ext uri="{FF2B5EF4-FFF2-40B4-BE49-F238E27FC236}">
                <a16:creationId xmlns:a16="http://schemas.microsoft.com/office/drawing/2014/main" id="{02D7DAFE-F85F-AA43-85B3-B378526D6304}"/>
              </a:ext>
            </a:extLst>
          </p:cNvPr>
          <p:cNvSpPr>
            <a:spLocks noGrp="1"/>
          </p:cNvSpPr>
          <p:nvPr>
            <p:ph type="pic" sz="quarter" idx="18"/>
          </p:nvPr>
        </p:nvSpPr>
        <p:spPr>
          <a:xfrm>
            <a:off x="4326717" y="322593"/>
            <a:ext cx="1712913" cy="2062162"/>
          </a:xfrm>
        </p:spPr>
        <p:txBody>
          <a:bodyPr/>
          <a:lstStyle/>
          <a:p>
            <a:r>
              <a:rPr lang="nb-NO"/>
              <a:t>Klikk på ikonet for å legge til et bilde</a:t>
            </a:r>
            <a:endParaRPr lang="en-NO"/>
          </a:p>
        </p:txBody>
      </p:sp>
      <p:sp>
        <p:nvSpPr>
          <p:cNvPr id="72" name="Picture Placeholder 6">
            <a:extLst>
              <a:ext uri="{FF2B5EF4-FFF2-40B4-BE49-F238E27FC236}">
                <a16:creationId xmlns:a16="http://schemas.microsoft.com/office/drawing/2014/main" id="{B690B573-913B-5E58-EF88-4CD244E83C44}"/>
              </a:ext>
            </a:extLst>
          </p:cNvPr>
          <p:cNvSpPr>
            <a:spLocks noGrp="1"/>
          </p:cNvSpPr>
          <p:nvPr>
            <p:ph type="pic" sz="quarter" idx="39"/>
          </p:nvPr>
        </p:nvSpPr>
        <p:spPr>
          <a:xfrm>
            <a:off x="6159058" y="322593"/>
            <a:ext cx="1712913" cy="2062162"/>
          </a:xfrm>
        </p:spPr>
        <p:txBody>
          <a:bodyPr/>
          <a:lstStyle/>
          <a:p>
            <a:r>
              <a:rPr lang="nb-NO"/>
              <a:t>Klikk på ikonet for å legge til et bilde</a:t>
            </a:r>
            <a:endParaRPr lang="en-NO"/>
          </a:p>
        </p:txBody>
      </p:sp>
      <p:sp>
        <p:nvSpPr>
          <p:cNvPr id="73" name="Picture Placeholder 6">
            <a:extLst>
              <a:ext uri="{FF2B5EF4-FFF2-40B4-BE49-F238E27FC236}">
                <a16:creationId xmlns:a16="http://schemas.microsoft.com/office/drawing/2014/main" id="{40E6AAC9-661E-7D4F-50A2-9FD8A5CCD869}"/>
              </a:ext>
            </a:extLst>
          </p:cNvPr>
          <p:cNvSpPr>
            <a:spLocks noGrp="1"/>
          </p:cNvSpPr>
          <p:nvPr>
            <p:ph type="pic" sz="quarter" idx="42"/>
          </p:nvPr>
        </p:nvSpPr>
        <p:spPr>
          <a:xfrm>
            <a:off x="7987855" y="322593"/>
            <a:ext cx="1712913" cy="2062162"/>
          </a:xfrm>
        </p:spPr>
        <p:txBody>
          <a:bodyPr/>
          <a:lstStyle/>
          <a:p>
            <a:r>
              <a:rPr lang="nb-NO"/>
              <a:t>Klikk på ikonet for å legge til et bilde</a:t>
            </a:r>
            <a:endParaRPr lang="en-NO"/>
          </a:p>
        </p:txBody>
      </p:sp>
      <p:sp>
        <p:nvSpPr>
          <p:cNvPr id="74" name="Picture Placeholder 6">
            <a:extLst>
              <a:ext uri="{FF2B5EF4-FFF2-40B4-BE49-F238E27FC236}">
                <a16:creationId xmlns:a16="http://schemas.microsoft.com/office/drawing/2014/main" id="{71FE7871-B843-82D7-7EFA-D505F95B121C}"/>
              </a:ext>
            </a:extLst>
          </p:cNvPr>
          <p:cNvSpPr>
            <a:spLocks noGrp="1"/>
          </p:cNvSpPr>
          <p:nvPr>
            <p:ph type="pic" sz="quarter" idx="45"/>
          </p:nvPr>
        </p:nvSpPr>
        <p:spPr>
          <a:xfrm>
            <a:off x="9816652" y="311518"/>
            <a:ext cx="1712913" cy="2062162"/>
          </a:xfrm>
        </p:spPr>
        <p:txBody>
          <a:bodyPr/>
          <a:lstStyle/>
          <a:p>
            <a:r>
              <a:rPr lang="nb-NO"/>
              <a:t>Klikk på ikonet for å legge til et bilde</a:t>
            </a:r>
            <a:endParaRPr lang="en-NO"/>
          </a:p>
        </p:txBody>
      </p:sp>
    </p:spTree>
    <p:extLst>
      <p:ext uri="{BB962C8B-B14F-4D97-AF65-F5344CB8AC3E}">
        <p14:creationId xmlns:p14="http://schemas.microsoft.com/office/powerpoint/2010/main" val="2580430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7.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17.png"/><Relationship Id="rId5" Type="http://schemas.openxmlformats.org/officeDocument/2006/relationships/theme" Target="../theme/theme3.xml"/><Relationship Id="rId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17.png"/><Relationship Id="rId5" Type="http://schemas.openxmlformats.org/officeDocument/2006/relationships/theme" Target="../theme/theme4.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EAD98D-2C44-92E0-49EA-17441CB65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NO"/>
          </a:p>
        </p:txBody>
      </p:sp>
      <p:sp>
        <p:nvSpPr>
          <p:cNvPr id="3" name="Text Placeholder 2">
            <a:extLst>
              <a:ext uri="{FF2B5EF4-FFF2-40B4-BE49-F238E27FC236}">
                <a16:creationId xmlns:a16="http://schemas.microsoft.com/office/drawing/2014/main" id="{3516FE96-2324-5D89-DD4D-500FB2191E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sp>
        <p:nvSpPr>
          <p:cNvPr id="4" name="Date Placeholder 3">
            <a:extLst>
              <a:ext uri="{FF2B5EF4-FFF2-40B4-BE49-F238E27FC236}">
                <a16:creationId xmlns:a16="http://schemas.microsoft.com/office/drawing/2014/main" id="{229DA31D-1EF6-A044-8090-20B17BEF7945}"/>
              </a:ext>
            </a:extLst>
          </p:cNvPr>
          <p:cNvSpPr>
            <a:spLocks noGrp="1"/>
          </p:cNvSpPr>
          <p:nvPr>
            <p:ph type="dt" sz="half" idx="2"/>
          </p:nvPr>
        </p:nvSpPr>
        <p:spPr>
          <a:xfrm>
            <a:off x="270821" y="6257494"/>
            <a:ext cx="1256270" cy="365125"/>
          </a:xfrm>
          <a:prstGeom prst="rect">
            <a:avLst/>
          </a:prstGeom>
        </p:spPr>
        <p:txBody>
          <a:bodyPr vert="horz" lIns="91440" tIns="45720" rIns="91440" bIns="45720" rtlCol="0" anchor="ctr"/>
          <a:lstStyle>
            <a:lvl1pPr algn="l">
              <a:defRPr sz="1200">
                <a:solidFill>
                  <a:schemeClr val="tx1"/>
                </a:solidFill>
              </a:defRPr>
            </a:lvl1pPr>
          </a:lstStyle>
          <a:p>
            <a:fld id="{196FE954-CF14-0146-A91D-43523FB6B5DB}" type="datetimeFigureOut">
              <a:rPr lang="en-NO" smtClean="0"/>
              <a:pPr/>
              <a:t>6/24/26</a:t>
            </a:fld>
            <a:endParaRPr lang="en-NO"/>
          </a:p>
        </p:txBody>
      </p:sp>
      <p:sp>
        <p:nvSpPr>
          <p:cNvPr id="5" name="Footer Placeholder 4">
            <a:extLst>
              <a:ext uri="{FF2B5EF4-FFF2-40B4-BE49-F238E27FC236}">
                <a16:creationId xmlns:a16="http://schemas.microsoft.com/office/drawing/2014/main" id="{6D66792E-4295-68A7-5F15-57E3C8822494}"/>
              </a:ext>
            </a:extLst>
          </p:cNvPr>
          <p:cNvSpPr>
            <a:spLocks noGrp="1"/>
          </p:cNvSpPr>
          <p:nvPr>
            <p:ph type="ftr" sz="quarter" idx="3"/>
          </p:nvPr>
        </p:nvSpPr>
        <p:spPr>
          <a:xfrm>
            <a:off x="270821" y="365125"/>
            <a:ext cx="2265405" cy="365125"/>
          </a:xfrm>
          <a:prstGeom prst="rect">
            <a:avLst/>
          </a:prstGeom>
        </p:spPr>
        <p:txBody>
          <a:bodyPr vert="horz" lIns="91440" tIns="45720" rIns="91440" bIns="45720" rtlCol="0" anchor="ctr"/>
          <a:lstStyle>
            <a:lvl1pPr algn="l">
              <a:defRPr sz="1200">
                <a:solidFill>
                  <a:schemeClr val="tx1"/>
                </a:solidFill>
              </a:defRPr>
            </a:lvl1pPr>
          </a:lstStyle>
          <a:p>
            <a:endParaRPr lang="en-NO"/>
          </a:p>
        </p:txBody>
      </p:sp>
      <p:sp>
        <p:nvSpPr>
          <p:cNvPr id="6" name="Slide Number Placeholder 5">
            <a:extLst>
              <a:ext uri="{FF2B5EF4-FFF2-40B4-BE49-F238E27FC236}">
                <a16:creationId xmlns:a16="http://schemas.microsoft.com/office/drawing/2014/main" id="{ED07FB92-5572-82D0-2051-A210622AB42F}"/>
              </a:ext>
            </a:extLst>
          </p:cNvPr>
          <p:cNvSpPr>
            <a:spLocks noGrp="1"/>
          </p:cNvSpPr>
          <p:nvPr>
            <p:ph type="sldNum" sz="quarter" idx="4"/>
          </p:nvPr>
        </p:nvSpPr>
        <p:spPr>
          <a:xfrm>
            <a:off x="9133701" y="365125"/>
            <a:ext cx="2743200" cy="365125"/>
          </a:xfrm>
          <a:prstGeom prst="rect">
            <a:avLst/>
          </a:prstGeom>
        </p:spPr>
        <p:txBody>
          <a:bodyPr vert="horz" lIns="91440" tIns="45720" rIns="91440" bIns="45720" rtlCol="0" anchor="ctr"/>
          <a:lstStyle>
            <a:lvl1pPr algn="r">
              <a:defRPr sz="1200">
                <a:solidFill>
                  <a:schemeClr val="tx1"/>
                </a:solidFill>
              </a:defRPr>
            </a:lvl1pPr>
          </a:lstStyle>
          <a:p>
            <a:fld id="{1610A615-9A95-124A-B8AC-E293ED76CFE9}" type="slidenum">
              <a:rPr lang="en-NO" smtClean="0"/>
              <a:pPr/>
              <a:t>‹#›</a:t>
            </a:fld>
            <a:endParaRPr lang="en-NO"/>
          </a:p>
        </p:txBody>
      </p:sp>
      <p:pic>
        <p:nvPicPr>
          <p:cNvPr id="8" name="Picture 7" descr="A logo with blue and red lines&#10;&#10;Description automatically generated">
            <a:extLst>
              <a:ext uri="{FF2B5EF4-FFF2-40B4-BE49-F238E27FC236}">
                <a16:creationId xmlns:a16="http://schemas.microsoft.com/office/drawing/2014/main" id="{0AE06717-2FA2-9A63-2018-CD92352EA592}"/>
              </a:ext>
            </a:extLst>
          </p:cNvPr>
          <p:cNvPicPr>
            <a:picLocks noChangeAspect="1"/>
          </p:cNvPicPr>
          <p:nvPr userDrawn="1"/>
        </p:nvPicPr>
        <p:blipFill>
          <a:blip r:embed="rId26"/>
          <a:stretch>
            <a:fillRect/>
          </a:stretch>
        </p:blipFill>
        <p:spPr>
          <a:xfrm>
            <a:off x="11071173" y="5740841"/>
            <a:ext cx="753095" cy="749439"/>
          </a:xfrm>
          <a:prstGeom prst="rect">
            <a:avLst/>
          </a:prstGeom>
        </p:spPr>
      </p:pic>
    </p:spTree>
    <p:extLst>
      <p:ext uri="{BB962C8B-B14F-4D97-AF65-F5344CB8AC3E}">
        <p14:creationId xmlns:p14="http://schemas.microsoft.com/office/powerpoint/2010/main" val="744267055"/>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84" r:id="rId3"/>
    <p:sldLayoutId id="2147483659" r:id="rId4"/>
    <p:sldLayoutId id="2147483650" r:id="rId5"/>
    <p:sldLayoutId id="2147483685" r:id="rId6"/>
    <p:sldLayoutId id="2147483691" r:id="rId7"/>
    <p:sldLayoutId id="2147483680" r:id="rId8"/>
    <p:sldLayoutId id="2147483681" r:id="rId9"/>
    <p:sldLayoutId id="2147483651" r:id="rId10"/>
    <p:sldLayoutId id="2147483652" r:id="rId11"/>
    <p:sldLayoutId id="2147483653" r:id="rId12"/>
    <p:sldLayoutId id="2147483689" r:id="rId13"/>
    <p:sldLayoutId id="2147483690" r:id="rId14"/>
    <p:sldLayoutId id="2147483656" r:id="rId15"/>
    <p:sldLayoutId id="2147483654" r:id="rId16"/>
    <p:sldLayoutId id="2147483661" r:id="rId17"/>
    <p:sldLayoutId id="2147483683" r:id="rId18"/>
    <p:sldLayoutId id="2147483655" r:id="rId19"/>
    <p:sldLayoutId id="2147483662" r:id="rId20"/>
    <p:sldLayoutId id="2147483663" r:id="rId21"/>
    <p:sldLayoutId id="2147483682" r:id="rId22"/>
    <p:sldLayoutId id="2147483660" r:id="rId23"/>
    <p:sldLayoutId id="2147483737" r:id="rId24"/>
  </p:sldLayoutIdLst>
  <p:txStyles>
    <p:titleStyle>
      <a:lvl1pPr algn="l" defTabSz="914400" rtl="0" eaLnBrk="1" latinLnBrk="0" hangingPunct="1">
        <a:lnSpc>
          <a:spcPct val="90000"/>
        </a:lnSpc>
        <a:spcBef>
          <a:spcPct val="0"/>
        </a:spcBef>
        <a:buNone/>
        <a:defRPr sz="4800" b="0" i="0" kern="1200">
          <a:solidFill>
            <a:schemeClr val="tx1"/>
          </a:solidFill>
          <a:latin typeface="Gill Sans" panose="020B0502020104020203" pitchFamily="34" charset="-79"/>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EAD98D-2C44-92E0-49EA-17441CB65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3516FE96-2324-5D89-DD4D-500FB2191E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229DA31D-1EF6-A044-8090-20B17BEF7945}"/>
              </a:ext>
            </a:extLst>
          </p:cNvPr>
          <p:cNvSpPr>
            <a:spLocks noGrp="1"/>
          </p:cNvSpPr>
          <p:nvPr>
            <p:ph type="dt" sz="half" idx="2"/>
          </p:nvPr>
        </p:nvSpPr>
        <p:spPr>
          <a:xfrm>
            <a:off x="270821" y="6257494"/>
            <a:ext cx="1256270" cy="365125"/>
          </a:xfrm>
          <a:prstGeom prst="rect">
            <a:avLst/>
          </a:prstGeom>
        </p:spPr>
        <p:txBody>
          <a:bodyPr vert="horz" lIns="91440" tIns="45720" rIns="91440" bIns="45720" rtlCol="0" anchor="ctr"/>
          <a:lstStyle>
            <a:lvl1pPr algn="l">
              <a:defRPr sz="1200">
                <a:solidFill>
                  <a:schemeClr val="tx1"/>
                </a:solidFill>
              </a:defRPr>
            </a:lvl1pPr>
          </a:lstStyle>
          <a:p>
            <a:fld id="{196FE954-CF14-0146-A91D-43523FB6B5DB}" type="datetimeFigureOut">
              <a:rPr lang="en-NO" smtClean="0"/>
              <a:pPr/>
              <a:t>6/24/26</a:t>
            </a:fld>
            <a:endParaRPr lang="en-NO"/>
          </a:p>
        </p:txBody>
      </p:sp>
      <p:sp>
        <p:nvSpPr>
          <p:cNvPr id="5" name="Footer Placeholder 4">
            <a:extLst>
              <a:ext uri="{FF2B5EF4-FFF2-40B4-BE49-F238E27FC236}">
                <a16:creationId xmlns:a16="http://schemas.microsoft.com/office/drawing/2014/main" id="{6D66792E-4295-68A7-5F15-57E3C8822494}"/>
              </a:ext>
            </a:extLst>
          </p:cNvPr>
          <p:cNvSpPr>
            <a:spLocks noGrp="1"/>
          </p:cNvSpPr>
          <p:nvPr>
            <p:ph type="ftr" sz="quarter" idx="3"/>
          </p:nvPr>
        </p:nvSpPr>
        <p:spPr>
          <a:xfrm>
            <a:off x="270821" y="365125"/>
            <a:ext cx="2265405" cy="365125"/>
          </a:xfrm>
          <a:prstGeom prst="rect">
            <a:avLst/>
          </a:prstGeom>
        </p:spPr>
        <p:txBody>
          <a:bodyPr vert="horz" lIns="91440" tIns="45720" rIns="91440" bIns="45720" rtlCol="0" anchor="ctr"/>
          <a:lstStyle>
            <a:lvl1pPr algn="l">
              <a:defRPr sz="1200">
                <a:solidFill>
                  <a:schemeClr val="tx1"/>
                </a:solidFill>
              </a:defRPr>
            </a:lvl1pPr>
          </a:lstStyle>
          <a:p>
            <a:endParaRPr lang="en-NO"/>
          </a:p>
        </p:txBody>
      </p:sp>
      <p:sp>
        <p:nvSpPr>
          <p:cNvPr id="6" name="Slide Number Placeholder 5">
            <a:extLst>
              <a:ext uri="{FF2B5EF4-FFF2-40B4-BE49-F238E27FC236}">
                <a16:creationId xmlns:a16="http://schemas.microsoft.com/office/drawing/2014/main" id="{ED07FB92-5572-82D0-2051-A210622AB42F}"/>
              </a:ext>
            </a:extLst>
          </p:cNvPr>
          <p:cNvSpPr>
            <a:spLocks noGrp="1"/>
          </p:cNvSpPr>
          <p:nvPr>
            <p:ph type="sldNum" sz="quarter" idx="4"/>
          </p:nvPr>
        </p:nvSpPr>
        <p:spPr>
          <a:xfrm>
            <a:off x="9133701" y="365125"/>
            <a:ext cx="2743200" cy="365125"/>
          </a:xfrm>
          <a:prstGeom prst="rect">
            <a:avLst/>
          </a:prstGeom>
        </p:spPr>
        <p:txBody>
          <a:bodyPr vert="horz" lIns="91440" tIns="45720" rIns="91440" bIns="45720" rtlCol="0" anchor="ctr"/>
          <a:lstStyle>
            <a:lvl1pPr algn="r">
              <a:defRPr sz="1200">
                <a:solidFill>
                  <a:schemeClr val="tx1"/>
                </a:solidFill>
              </a:defRPr>
            </a:lvl1pPr>
          </a:lstStyle>
          <a:p>
            <a:fld id="{1610A615-9A95-124A-B8AC-E293ED76CFE9}" type="slidenum">
              <a:rPr lang="en-NO" smtClean="0"/>
              <a:pPr/>
              <a:t>‹#›</a:t>
            </a:fld>
            <a:endParaRPr lang="en-NO"/>
          </a:p>
        </p:txBody>
      </p:sp>
      <p:pic>
        <p:nvPicPr>
          <p:cNvPr id="7" name="Picture 6" descr="A logo with a red white and blue stripe&#10;&#10;Description automatically generated">
            <a:extLst>
              <a:ext uri="{FF2B5EF4-FFF2-40B4-BE49-F238E27FC236}">
                <a16:creationId xmlns:a16="http://schemas.microsoft.com/office/drawing/2014/main" id="{59383559-191E-431C-3126-110463923CEC}"/>
              </a:ext>
            </a:extLst>
          </p:cNvPr>
          <p:cNvPicPr>
            <a:picLocks noChangeAspect="1"/>
          </p:cNvPicPr>
          <p:nvPr userDrawn="1"/>
        </p:nvPicPr>
        <p:blipFill>
          <a:blip r:embed="rId19"/>
          <a:stretch>
            <a:fillRect/>
          </a:stretch>
        </p:blipFill>
        <p:spPr>
          <a:xfrm>
            <a:off x="11062774" y="5740841"/>
            <a:ext cx="759407" cy="752034"/>
          </a:xfrm>
          <a:prstGeom prst="rect">
            <a:avLst/>
          </a:prstGeom>
        </p:spPr>
      </p:pic>
    </p:spTree>
    <p:extLst>
      <p:ext uri="{BB962C8B-B14F-4D97-AF65-F5344CB8AC3E}">
        <p14:creationId xmlns:p14="http://schemas.microsoft.com/office/powerpoint/2010/main" val="2265747922"/>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700" r:id="rId6"/>
    <p:sldLayoutId id="2147483701" r:id="rId7"/>
    <p:sldLayoutId id="2147483702" r:id="rId8"/>
    <p:sldLayoutId id="2147483703" r:id="rId9"/>
    <p:sldLayoutId id="2147483704"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914400" rtl="0" eaLnBrk="1" latinLnBrk="0" hangingPunct="1">
        <a:lnSpc>
          <a:spcPct val="90000"/>
        </a:lnSpc>
        <a:spcBef>
          <a:spcPct val="0"/>
        </a:spcBef>
        <a:buNone/>
        <a:defRPr sz="4800" b="0" i="0" kern="1200">
          <a:solidFill>
            <a:schemeClr val="tx1"/>
          </a:solidFill>
          <a:latin typeface="Gill Sans" panose="020B0502020104020203" pitchFamily="34" charset="-79"/>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EAD98D-2C44-92E0-49EA-17441CB65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3516FE96-2324-5D89-DD4D-500FB2191E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229DA31D-1EF6-A044-8090-20B17BEF7945}"/>
              </a:ext>
            </a:extLst>
          </p:cNvPr>
          <p:cNvSpPr>
            <a:spLocks noGrp="1"/>
          </p:cNvSpPr>
          <p:nvPr>
            <p:ph type="dt" sz="half" idx="2"/>
          </p:nvPr>
        </p:nvSpPr>
        <p:spPr>
          <a:xfrm>
            <a:off x="270821" y="6257494"/>
            <a:ext cx="1256270" cy="365125"/>
          </a:xfrm>
          <a:prstGeom prst="rect">
            <a:avLst/>
          </a:prstGeom>
        </p:spPr>
        <p:txBody>
          <a:bodyPr vert="horz" lIns="91440" tIns="45720" rIns="91440" bIns="45720" rtlCol="0" anchor="ctr"/>
          <a:lstStyle>
            <a:lvl1pPr algn="l">
              <a:defRPr sz="1200">
                <a:solidFill>
                  <a:schemeClr val="tx1"/>
                </a:solidFill>
              </a:defRPr>
            </a:lvl1pPr>
          </a:lstStyle>
          <a:p>
            <a:fld id="{196FE954-CF14-0146-A91D-43523FB6B5DB}" type="datetimeFigureOut">
              <a:rPr lang="en-NO" smtClean="0"/>
              <a:pPr/>
              <a:t>6/24/26</a:t>
            </a:fld>
            <a:endParaRPr lang="en-NO"/>
          </a:p>
        </p:txBody>
      </p:sp>
      <p:sp>
        <p:nvSpPr>
          <p:cNvPr id="5" name="Footer Placeholder 4">
            <a:extLst>
              <a:ext uri="{FF2B5EF4-FFF2-40B4-BE49-F238E27FC236}">
                <a16:creationId xmlns:a16="http://schemas.microsoft.com/office/drawing/2014/main" id="{6D66792E-4295-68A7-5F15-57E3C8822494}"/>
              </a:ext>
            </a:extLst>
          </p:cNvPr>
          <p:cNvSpPr>
            <a:spLocks noGrp="1"/>
          </p:cNvSpPr>
          <p:nvPr>
            <p:ph type="ftr" sz="quarter" idx="3"/>
          </p:nvPr>
        </p:nvSpPr>
        <p:spPr>
          <a:xfrm>
            <a:off x="270821" y="365125"/>
            <a:ext cx="2265405" cy="365125"/>
          </a:xfrm>
          <a:prstGeom prst="rect">
            <a:avLst/>
          </a:prstGeom>
        </p:spPr>
        <p:txBody>
          <a:bodyPr vert="horz" lIns="91440" tIns="45720" rIns="91440" bIns="45720" rtlCol="0" anchor="ctr"/>
          <a:lstStyle>
            <a:lvl1pPr algn="l">
              <a:defRPr sz="1200">
                <a:solidFill>
                  <a:schemeClr val="tx1"/>
                </a:solidFill>
              </a:defRPr>
            </a:lvl1pPr>
          </a:lstStyle>
          <a:p>
            <a:endParaRPr lang="en-NO"/>
          </a:p>
        </p:txBody>
      </p:sp>
      <p:sp>
        <p:nvSpPr>
          <p:cNvPr id="6" name="Slide Number Placeholder 5">
            <a:extLst>
              <a:ext uri="{FF2B5EF4-FFF2-40B4-BE49-F238E27FC236}">
                <a16:creationId xmlns:a16="http://schemas.microsoft.com/office/drawing/2014/main" id="{ED07FB92-5572-82D0-2051-A210622AB42F}"/>
              </a:ext>
            </a:extLst>
          </p:cNvPr>
          <p:cNvSpPr>
            <a:spLocks noGrp="1"/>
          </p:cNvSpPr>
          <p:nvPr>
            <p:ph type="sldNum" sz="quarter" idx="4"/>
          </p:nvPr>
        </p:nvSpPr>
        <p:spPr>
          <a:xfrm>
            <a:off x="9133701" y="365125"/>
            <a:ext cx="2743200" cy="365125"/>
          </a:xfrm>
          <a:prstGeom prst="rect">
            <a:avLst/>
          </a:prstGeom>
        </p:spPr>
        <p:txBody>
          <a:bodyPr vert="horz" lIns="91440" tIns="45720" rIns="91440" bIns="45720" rtlCol="0" anchor="ctr"/>
          <a:lstStyle>
            <a:lvl1pPr algn="r">
              <a:defRPr sz="1200">
                <a:solidFill>
                  <a:schemeClr val="tx1"/>
                </a:solidFill>
              </a:defRPr>
            </a:lvl1pPr>
          </a:lstStyle>
          <a:p>
            <a:fld id="{1610A615-9A95-124A-B8AC-E293ED76CFE9}" type="slidenum">
              <a:rPr lang="en-NO" smtClean="0"/>
              <a:pPr/>
              <a:t>‹#›</a:t>
            </a:fld>
            <a:endParaRPr lang="en-NO"/>
          </a:p>
        </p:txBody>
      </p:sp>
      <p:pic>
        <p:nvPicPr>
          <p:cNvPr id="7" name="Picture 6" descr="A logo with a red white and blue stripe&#10;&#10;Description automatically generated">
            <a:extLst>
              <a:ext uri="{FF2B5EF4-FFF2-40B4-BE49-F238E27FC236}">
                <a16:creationId xmlns:a16="http://schemas.microsoft.com/office/drawing/2014/main" id="{59383559-191E-431C-3126-110463923CEC}"/>
              </a:ext>
            </a:extLst>
          </p:cNvPr>
          <p:cNvPicPr>
            <a:picLocks noChangeAspect="1"/>
          </p:cNvPicPr>
          <p:nvPr userDrawn="1"/>
        </p:nvPicPr>
        <p:blipFill>
          <a:blip r:embed="rId6"/>
          <a:stretch>
            <a:fillRect/>
          </a:stretch>
        </p:blipFill>
        <p:spPr>
          <a:xfrm>
            <a:off x="11062774" y="5740841"/>
            <a:ext cx="759407" cy="752034"/>
          </a:xfrm>
          <a:prstGeom prst="rect">
            <a:avLst/>
          </a:prstGeom>
        </p:spPr>
      </p:pic>
    </p:spTree>
    <p:extLst>
      <p:ext uri="{BB962C8B-B14F-4D97-AF65-F5344CB8AC3E}">
        <p14:creationId xmlns:p14="http://schemas.microsoft.com/office/powerpoint/2010/main" val="827068193"/>
      </p:ext>
    </p:extLst>
  </p:cSld>
  <p:clrMap bg1="dk1" tx1="lt1" bg2="dk2" tx2="lt2" accent1="accent1" accent2="accent2" accent3="accent3" accent4="accent4" accent5="accent5" accent6="accent6" hlink="hlink" folHlink="folHlink"/>
  <p:sldLayoutIdLst>
    <p:sldLayoutId id="2147483729" r:id="rId1"/>
    <p:sldLayoutId id="2147483730" r:id="rId2"/>
    <p:sldLayoutId id="2147483736" r:id="rId3"/>
    <p:sldLayoutId id="2147483732" r:id="rId4"/>
  </p:sldLayoutIdLst>
  <p:txStyles>
    <p:titleStyle>
      <a:lvl1pPr algn="l" defTabSz="914400" rtl="0" eaLnBrk="1" latinLnBrk="0" hangingPunct="1">
        <a:lnSpc>
          <a:spcPct val="90000"/>
        </a:lnSpc>
        <a:spcBef>
          <a:spcPct val="0"/>
        </a:spcBef>
        <a:buNone/>
        <a:defRPr sz="4800" b="0" i="0" kern="1200">
          <a:solidFill>
            <a:schemeClr val="tx1"/>
          </a:solidFill>
          <a:latin typeface="Gill Sans" panose="020B0502020104020203" pitchFamily="34" charset="-79"/>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EAD98D-2C44-92E0-49EA-17441CB65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3516FE96-2324-5D89-DD4D-500FB2191E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229DA31D-1EF6-A044-8090-20B17BEF7945}"/>
              </a:ext>
            </a:extLst>
          </p:cNvPr>
          <p:cNvSpPr>
            <a:spLocks noGrp="1"/>
          </p:cNvSpPr>
          <p:nvPr>
            <p:ph type="dt" sz="half" idx="2"/>
          </p:nvPr>
        </p:nvSpPr>
        <p:spPr>
          <a:xfrm>
            <a:off x="270821" y="6257494"/>
            <a:ext cx="1256270" cy="365125"/>
          </a:xfrm>
          <a:prstGeom prst="rect">
            <a:avLst/>
          </a:prstGeom>
        </p:spPr>
        <p:txBody>
          <a:bodyPr vert="horz" lIns="91440" tIns="45720" rIns="91440" bIns="45720" rtlCol="0" anchor="ctr"/>
          <a:lstStyle>
            <a:lvl1pPr algn="l">
              <a:defRPr sz="1200">
                <a:solidFill>
                  <a:schemeClr val="tx1"/>
                </a:solidFill>
              </a:defRPr>
            </a:lvl1pPr>
          </a:lstStyle>
          <a:p>
            <a:fld id="{196FE954-CF14-0146-A91D-43523FB6B5DB}" type="datetimeFigureOut">
              <a:rPr lang="en-NO" smtClean="0"/>
              <a:pPr/>
              <a:t>6/24/26</a:t>
            </a:fld>
            <a:endParaRPr lang="en-NO"/>
          </a:p>
        </p:txBody>
      </p:sp>
      <p:sp>
        <p:nvSpPr>
          <p:cNvPr id="5" name="Footer Placeholder 4">
            <a:extLst>
              <a:ext uri="{FF2B5EF4-FFF2-40B4-BE49-F238E27FC236}">
                <a16:creationId xmlns:a16="http://schemas.microsoft.com/office/drawing/2014/main" id="{6D66792E-4295-68A7-5F15-57E3C8822494}"/>
              </a:ext>
            </a:extLst>
          </p:cNvPr>
          <p:cNvSpPr>
            <a:spLocks noGrp="1"/>
          </p:cNvSpPr>
          <p:nvPr>
            <p:ph type="ftr" sz="quarter" idx="3"/>
          </p:nvPr>
        </p:nvSpPr>
        <p:spPr>
          <a:xfrm>
            <a:off x="270821" y="365125"/>
            <a:ext cx="2265405" cy="365125"/>
          </a:xfrm>
          <a:prstGeom prst="rect">
            <a:avLst/>
          </a:prstGeom>
        </p:spPr>
        <p:txBody>
          <a:bodyPr vert="horz" lIns="91440" tIns="45720" rIns="91440" bIns="45720" rtlCol="0" anchor="ctr"/>
          <a:lstStyle>
            <a:lvl1pPr algn="l">
              <a:defRPr sz="1200">
                <a:solidFill>
                  <a:schemeClr val="tx1"/>
                </a:solidFill>
              </a:defRPr>
            </a:lvl1pPr>
          </a:lstStyle>
          <a:p>
            <a:endParaRPr lang="en-NO"/>
          </a:p>
        </p:txBody>
      </p:sp>
      <p:sp>
        <p:nvSpPr>
          <p:cNvPr id="6" name="Slide Number Placeholder 5">
            <a:extLst>
              <a:ext uri="{FF2B5EF4-FFF2-40B4-BE49-F238E27FC236}">
                <a16:creationId xmlns:a16="http://schemas.microsoft.com/office/drawing/2014/main" id="{ED07FB92-5572-82D0-2051-A210622AB42F}"/>
              </a:ext>
            </a:extLst>
          </p:cNvPr>
          <p:cNvSpPr>
            <a:spLocks noGrp="1"/>
          </p:cNvSpPr>
          <p:nvPr>
            <p:ph type="sldNum" sz="quarter" idx="4"/>
          </p:nvPr>
        </p:nvSpPr>
        <p:spPr>
          <a:xfrm>
            <a:off x="9133701" y="365125"/>
            <a:ext cx="2743200" cy="365125"/>
          </a:xfrm>
          <a:prstGeom prst="rect">
            <a:avLst/>
          </a:prstGeom>
        </p:spPr>
        <p:txBody>
          <a:bodyPr vert="horz" lIns="91440" tIns="45720" rIns="91440" bIns="45720" rtlCol="0" anchor="ctr"/>
          <a:lstStyle>
            <a:lvl1pPr algn="r">
              <a:defRPr sz="1200">
                <a:solidFill>
                  <a:schemeClr val="tx1"/>
                </a:solidFill>
              </a:defRPr>
            </a:lvl1pPr>
          </a:lstStyle>
          <a:p>
            <a:fld id="{1610A615-9A95-124A-B8AC-E293ED76CFE9}" type="slidenum">
              <a:rPr lang="en-NO" smtClean="0"/>
              <a:pPr/>
              <a:t>‹#›</a:t>
            </a:fld>
            <a:endParaRPr lang="en-NO"/>
          </a:p>
        </p:txBody>
      </p:sp>
      <p:pic>
        <p:nvPicPr>
          <p:cNvPr id="7" name="Picture 6" descr="A logo with a red white and blue stripe&#10;&#10;Description automatically generated">
            <a:extLst>
              <a:ext uri="{FF2B5EF4-FFF2-40B4-BE49-F238E27FC236}">
                <a16:creationId xmlns:a16="http://schemas.microsoft.com/office/drawing/2014/main" id="{59383559-191E-431C-3126-110463923CEC}"/>
              </a:ext>
            </a:extLst>
          </p:cNvPr>
          <p:cNvPicPr>
            <a:picLocks noChangeAspect="1"/>
          </p:cNvPicPr>
          <p:nvPr userDrawn="1"/>
        </p:nvPicPr>
        <p:blipFill>
          <a:blip r:embed="rId6"/>
          <a:stretch>
            <a:fillRect/>
          </a:stretch>
        </p:blipFill>
        <p:spPr>
          <a:xfrm>
            <a:off x="11062774" y="5740841"/>
            <a:ext cx="759407" cy="752034"/>
          </a:xfrm>
          <a:prstGeom prst="rect">
            <a:avLst/>
          </a:prstGeom>
        </p:spPr>
      </p:pic>
    </p:spTree>
    <p:extLst>
      <p:ext uri="{BB962C8B-B14F-4D97-AF65-F5344CB8AC3E}">
        <p14:creationId xmlns:p14="http://schemas.microsoft.com/office/powerpoint/2010/main" val="1278190644"/>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Lst>
  <p:txStyles>
    <p:titleStyle>
      <a:lvl1pPr algn="l" defTabSz="914400" rtl="0" eaLnBrk="1" latinLnBrk="0" hangingPunct="1">
        <a:lnSpc>
          <a:spcPct val="90000"/>
        </a:lnSpc>
        <a:spcBef>
          <a:spcPct val="0"/>
        </a:spcBef>
        <a:buNone/>
        <a:defRPr sz="4800" b="0" i="0" kern="1200">
          <a:solidFill>
            <a:schemeClr val="tx1"/>
          </a:solidFill>
          <a:latin typeface="Gill Sans" panose="020B0502020104020203" pitchFamily="34" charset="-79"/>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5.jpeg"/><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9.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55.jpeg"/><Relationship Id="rId7" Type="http://schemas.openxmlformats.org/officeDocument/2006/relationships/diagramColors" Target="../diagrams/colors12.xml"/><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56.svg"/><Relationship Id="rId2" Type="http://schemas.openxmlformats.org/officeDocument/2006/relationships/diagramData" Target="../diagrams/data15.xml"/><Relationship Id="rId1" Type="http://schemas.openxmlformats.org/officeDocument/2006/relationships/slideLayout" Target="../slideLayouts/slideLayout24.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9.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9.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9.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Cxn7yaOfEoY" TargetMode="External"/><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9.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9.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hyperlink" Target="https://www.friidrett.no/barn-og-ungdom/regler-og-retningslinjer/" TargetMode="External"/><Relationship Id="rId2" Type="http://schemas.openxmlformats.org/officeDocument/2006/relationships/hyperlink" Target="https://www.friidrett.no/siteassets/bu/barne-og-ungdomsfriidrett---regler-og-retningslinjer.pdf&#8203;" TargetMode="External"/><Relationship Id="rId1" Type="http://schemas.openxmlformats.org/officeDocument/2006/relationships/slideLayout" Target="../slideLayouts/slideLayout5.xml"/><Relationship Id="rId6" Type="http://schemas.openxmlformats.org/officeDocument/2006/relationships/hyperlink" Target="https://www.friidrett.no/arrangement/regelverk/" TargetMode="External"/><Relationship Id="rId5" Type="http://schemas.openxmlformats.org/officeDocument/2006/relationships/hyperlink" Target="https://www.friidrett.no/arrangement/mesterskap/reglement/" TargetMode="External"/><Relationship Id="rId4" Type="http://schemas.openxmlformats.org/officeDocument/2006/relationships/hyperlink" Target="http://Reglerhttps:/www.friidrett.no/barn-og-ungdom/regler-og-retningslinjer/"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4294967295"/>
          </p:nvPr>
        </p:nvSpPr>
        <p:spPr>
          <a:xfrm>
            <a:off x="65645" y="2420899"/>
            <a:ext cx="11983016" cy="2352251"/>
          </a:xfrm>
        </p:spPr>
        <p:txBody>
          <a:bodyPr>
            <a:normAutofit/>
          </a:bodyPr>
          <a:lstStyle/>
          <a:p>
            <a:pPr algn="ctr"/>
            <a:br>
              <a:rPr lang="nb-NO">
                <a:latin typeface="Times New Roman" panose="02020603050405020304" pitchFamily="18" charset="0"/>
                <a:ea typeface="Roboto Light" panose="02000000000000000000" pitchFamily="2" charset="0"/>
                <a:cs typeface="Times New Roman" panose="02020603050405020304" pitchFamily="18" charset="0"/>
              </a:rPr>
            </a:br>
            <a:r>
              <a:rPr lang="nb-NO" b="1">
                <a:latin typeface="+mn-lt"/>
                <a:ea typeface="Roboto Light" panose="02000000000000000000" pitchFamily="2" charset="0"/>
                <a:cs typeface="Arial" panose="020B0604020202020204" pitchFamily="34" charset="0"/>
              </a:rPr>
              <a:t>Friidrettens regelverk </a:t>
            </a:r>
            <a:br>
              <a:rPr lang="nb-NO" b="1">
                <a:latin typeface="+mn-lt"/>
                <a:ea typeface="Roboto Light" panose="02000000000000000000" pitchFamily="2" charset="0"/>
                <a:cs typeface="Arial" panose="020B0604020202020204" pitchFamily="34" charset="0"/>
              </a:rPr>
            </a:br>
            <a:r>
              <a:rPr lang="nb-NO" b="1">
                <a:latin typeface="+mn-lt"/>
                <a:ea typeface="Roboto Light" panose="02000000000000000000" pitchFamily="2" charset="0"/>
                <a:cs typeface="Arial" panose="020B0604020202020204" pitchFamily="34" charset="0"/>
              </a:rPr>
              <a:t>for utøvere og ledere</a:t>
            </a:r>
          </a:p>
        </p:txBody>
      </p:sp>
      <p:sp>
        <p:nvSpPr>
          <p:cNvPr id="6" name="Subtitle 5"/>
          <p:cNvSpPr>
            <a:spLocks noGrp="1"/>
          </p:cNvSpPr>
          <p:nvPr>
            <p:ph type="subTitle" idx="4294967295"/>
          </p:nvPr>
        </p:nvSpPr>
        <p:spPr>
          <a:xfrm>
            <a:off x="0" y="4485118"/>
            <a:ext cx="12210317" cy="1056116"/>
          </a:xfrm>
        </p:spPr>
        <p:txBody>
          <a:bodyPr vert="horz" lIns="91440" tIns="45720" rIns="91440" bIns="45720" rtlCol="0" anchor="t">
            <a:normAutofit fontScale="25000" lnSpcReduction="20000"/>
          </a:bodyPr>
          <a:lstStyle/>
          <a:p>
            <a:pPr marL="0" indent="0" algn="ctr">
              <a:buNone/>
            </a:pPr>
            <a:endParaRPr lang="nb-NO">
              <a:latin typeface="Times New Roman" panose="02020603050405020304" pitchFamily="18" charset="0"/>
              <a:cs typeface="Times New Roman" panose="02020603050405020304" pitchFamily="18" charset="0"/>
            </a:endParaRPr>
          </a:p>
          <a:p>
            <a:pPr marL="0" indent="0" algn="ctr">
              <a:buNone/>
            </a:pPr>
            <a:endParaRPr lang="nb-NO" sz="11466">
              <a:latin typeface="Arial" panose="020B0604020202020204" pitchFamily="34" charset="0"/>
              <a:cs typeface="Arial" panose="020B0604020202020204" pitchFamily="34" charset="0"/>
            </a:endParaRPr>
          </a:p>
          <a:p>
            <a:pPr marL="0" indent="0" algn="ctr">
              <a:buNone/>
            </a:pPr>
            <a:r>
              <a:rPr lang="nb-NO" sz="11466">
                <a:latin typeface="+mn-lt"/>
                <a:cs typeface="Arial" panose="020B0604020202020204" pitchFamily="34" charset="0"/>
              </a:rPr>
              <a:t>Det er ditt ansvar å vite</a:t>
            </a:r>
          </a:p>
          <a:p>
            <a:pPr marL="0" indent="0" algn="ctr">
              <a:buNone/>
            </a:pPr>
            <a:endParaRPr lang="nb-NO" sz="11450" dirty="0">
              <a:latin typeface="+mn-lt"/>
              <a:cs typeface="Arial" panose="020B0604020202020204" pitchFamily="34" charset="0"/>
            </a:endParaRPr>
          </a:p>
          <a:p>
            <a:pPr marL="0" indent="0" algn="ctr">
              <a:buNone/>
            </a:pPr>
            <a:endParaRPr lang="nb-NO" sz="2000" b="1" dirty="0">
              <a:latin typeface="+mn-lt"/>
              <a:cs typeface="Arial" panose="020B0604020202020204" pitchFamily="34" charset="0"/>
            </a:endParaRPr>
          </a:p>
          <a:p>
            <a:pPr marL="0" indent="0" algn="ctr">
              <a:buNone/>
            </a:pPr>
            <a:endParaRPr lang="nb-NO" sz="2000" b="1" dirty="0">
              <a:latin typeface="+mn-lt"/>
              <a:cs typeface="Arial" panose="020B0604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30" y="-5098"/>
            <a:ext cx="12095988" cy="2444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Sylinder 2">
            <a:extLst>
              <a:ext uri="{FF2B5EF4-FFF2-40B4-BE49-F238E27FC236}">
                <a16:creationId xmlns:a16="http://schemas.microsoft.com/office/drawing/2014/main" id="{C573DB95-076E-193B-82BE-90FA6A4ECFD6}"/>
              </a:ext>
            </a:extLst>
          </p:cNvPr>
          <p:cNvSpPr txBox="1"/>
          <p:nvPr/>
        </p:nvSpPr>
        <p:spPr>
          <a:xfrm>
            <a:off x="4244733" y="5780882"/>
            <a:ext cx="459377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000" b="1"/>
              <a:t>Forbundets Dommerutvalg 2026</a:t>
            </a:r>
          </a:p>
        </p:txBody>
      </p:sp>
    </p:spTree>
    <p:extLst>
      <p:ext uri="{BB962C8B-B14F-4D97-AF65-F5344CB8AC3E}">
        <p14:creationId xmlns:p14="http://schemas.microsoft.com/office/powerpoint/2010/main" val="3175956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35000" y="-224"/>
            <a:ext cx="10494372" cy="1023243"/>
          </a:xfrm>
        </p:spPr>
        <p:txBody>
          <a:bodyPr vert="horz" lIns="121920" tIns="60960" rIns="121920" bIns="60960" rtlCol="0" anchor="ctr">
            <a:normAutofit/>
          </a:bodyPr>
          <a:lstStyle/>
          <a:p>
            <a:pPr algn="l">
              <a:lnSpc>
                <a:spcPct val="90000"/>
              </a:lnSpc>
            </a:pPr>
            <a:r>
              <a:rPr lang="en-US" sz="6000">
                <a:latin typeface="+mj-lt"/>
                <a:cs typeface="+mj-cs"/>
              </a:rPr>
              <a:t>Opprop og </a:t>
            </a:r>
            <a:r>
              <a:rPr lang="nb-NO" sz="6000">
                <a:latin typeface="+mj-lt"/>
                <a:cs typeface="+mj-cs"/>
              </a:rPr>
              <a:t>avkryssing</a:t>
            </a:r>
          </a:p>
        </p:txBody>
      </p:sp>
      <p:sp>
        <p:nvSpPr>
          <p:cNvPr id="4" name="Slide Number Placeholder 3"/>
          <p:cNvSpPr>
            <a:spLocks noGrp="1"/>
          </p:cNvSpPr>
          <p:nvPr>
            <p:ph type="sldNum" sz="quarter" idx="12"/>
          </p:nvPr>
        </p:nvSpPr>
        <p:spPr>
          <a:xfrm>
            <a:off x="8610600" y="6356350"/>
            <a:ext cx="2743200" cy="365125"/>
          </a:xfrm>
        </p:spPr>
        <p:txBody>
          <a:bodyPr vert="horz" lIns="121920" tIns="60960" rIns="121920" bIns="60960" rtlCol="0" anchor="ctr">
            <a:normAutofit/>
          </a:bodyPr>
          <a:lstStyle/>
          <a:p>
            <a:pPr>
              <a:lnSpc>
                <a:spcPct val="90000"/>
              </a:lnSpc>
              <a:spcAft>
                <a:spcPts val="800"/>
              </a:spcAft>
            </a:pPr>
            <a:fld id="{B0ECA4A4-8CF6-4D2B-AA11-3D89712BEE2C}" type="slidenum">
              <a:rPr lang="en-US" smtClean="0"/>
              <a:pPr>
                <a:lnSpc>
                  <a:spcPct val="90000"/>
                </a:lnSpc>
                <a:spcAft>
                  <a:spcPts val="800"/>
                </a:spcAft>
              </a:pPr>
              <a:t>10</a:t>
            </a:fld>
            <a:endParaRPr lang="en-US"/>
          </a:p>
        </p:txBody>
      </p:sp>
      <p:graphicFrame>
        <p:nvGraphicFramePr>
          <p:cNvPr id="6" name="Content Placeholder 2">
            <a:extLst>
              <a:ext uri="{FF2B5EF4-FFF2-40B4-BE49-F238E27FC236}">
                <a16:creationId xmlns:a16="http://schemas.microsoft.com/office/drawing/2014/main" id="{B52916A5-5085-8FBF-5712-E7C1AD092CA8}"/>
              </a:ext>
            </a:extLst>
          </p:cNvPr>
          <p:cNvGraphicFramePr>
            <a:graphicFrameLocks noGrp="1"/>
          </p:cNvGraphicFramePr>
          <p:nvPr>
            <p:ph idx="4294967295"/>
            <p:extLst>
              <p:ext uri="{D42A27DB-BD31-4B8C-83A1-F6EECF244321}">
                <p14:modId xmlns:p14="http://schemas.microsoft.com/office/powerpoint/2010/main" val="893452986"/>
              </p:ext>
            </p:extLst>
          </p:nvPr>
        </p:nvGraphicFramePr>
        <p:xfrm>
          <a:off x="832046" y="1306979"/>
          <a:ext cx="10650035" cy="4580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6339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7CF97AE4-C5F5-EB96-624F-BD1E97980E1B}"/>
              </a:ext>
            </a:extLst>
          </p:cNvPr>
          <p:cNvSpPr txBox="1"/>
          <p:nvPr/>
        </p:nvSpPr>
        <p:spPr>
          <a:xfrm>
            <a:off x="955524" y="598715"/>
            <a:ext cx="10051142" cy="5232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6000" b="1"/>
              <a:t>Call Room</a:t>
            </a:r>
          </a:p>
          <a:p>
            <a:endParaRPr lang="nn-NO" sz="3200" dirty="0"/>
          </a:p>
          <a:p>
            <a:r>
              <a:rPr lang="nn-NO" sz="3200"/>
              <a:t>Før innmarsj skal du møte i Call Room. </a:t>
            </a:r>
            <a:endParaRPr lang="nn-NO" sz="6000" b="1"/>
          </a:p>
          <a:p>
            <a:endParaRPr lang="nn-NO" sz="3200" dirty="0"/>
          </a:p>
          <a:p>
            <a:r>
              <a:rPr lang="nn-NO" sz="3200"/>
              <a:t>Her kontrollerer arrangøren at alle deltakere er på plass.</a:t>
            </a:r>
          </a:p>
          <a:p>
            <a:endParaRPr lang="nn-NO" sz="3200" dirty="0"/>
          </a:p>
          <a:p>
            <a:r>
              <a:rPr lang="nn-NO" sz="3200"/>
              <a:t>Her kontrolleres også startnummer, drakt og sko.</a:t>
            </a:r>
          </a:p>
          <a:p>
            <a:endParaRPr lang="nn-NO" sz="3200" dirty="0"/>
          </a:p>
          <a:p>
            <a:r>
              <a:rPr sz="3200" dirty="0" err="1"/>
              <a:t>Viktig</a:t>
            </a:r>
            <a:r>
              <a:rPr sz="3200" dirty="0"/>
              <a:t> å </a:t>
            </a:r>
            <a:r>
              <a:rPr sz="3200" dirty="0" err="1"/>
              <a:t>overholde</a:t>
            </a:r>
            <a:r>
              <a:rPr sz="3200" dirty="0"/>
              <a:t> </a:t>
            </a:r>
            <a:r>
              <a:rPr sz="3200" dirty="0" err="1"/>
              <a:t>tidsfristen</a:t>
            </a:r>
            <a:r>
              <a:rPr sz="3200" dirty="0"/>
              <a:t> for </a:t>
            </a:r>
            <a:r>
              <a:rPr sz="3200" dirty="0" err="1"/>
              <a:t>frammøte</a:t>
            </a:r>
            <a:r>
              <a:rPr sz="3200" dirty="0"/>
              <a:t>!</a:t>
            </a:r>
          </a:p>
          <a:p>
            <a:pPr algn="ctr"/>
            <a:endParaRPr lang="nb-NO"/>
          </a:p>
        </p:txBody>
      </p:sp>
    </p:spTree>
    <p:extLst>
      <p:ext uri="{BB962C8B-B14F-4D97-AF65-F5344CB8AC3E}">
        <p14:creationId xmlns:p14="http://schemas.microsoft.com/office/powerpoint/2010/main" val="1815947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1248" y="14128"/>
            <a:ext cx="10506456" cy="966603"/>
          </a:xfrm>
        </p:spPr>
        <p:txBody>
          <a:bodyPr vert="horz" lIns="121920" tIns="60960" rIns="121920" bIns="60960" rtlCol="0" anchor="b">
            <a:normAutofit/>
          </a:bodyPr>
          <a:lstStyle/>
          <a:p>
            <a:pPr algn="l">
              <a:lnSpc>
                <a:spcPct val="90000"/>
              </a:lnSpc>
            </a:pPr>
            <a:r>
              <a:rPr lang="nb-NO" sz="6000" kern="1200">
                <a:latin typeface="+mj-lt"/>
                <a:ea typeface="+mj-ea"/>
                <a:cs typeface="+mj-cs"/>
              </a:rPr>
              <a:t>Øvelser</a:t>
            </a:r>
            <a:r>
              <a:rPr lang="en-US" sz="6000" kern="1200">
                <a:latin typeface="+mj-lt"/>
                <a:ea typeface="+mj-ea"/>
                <a:cs typeface="+mj-cs"/>
              </a:rPr>
              <a:t> </a:t>
            </a:r>
            <a:r>
              <a:rPr lang="nb-NO" sz="6000" kern="1200">
                <a:latin typeface="+mj-lt"/>
                <a:ea typeface="+mj-ea"/>
                <a:cs typeface="+mj-cs"/>
              </a:rPr>
              <a:t>som</a:t>
            </a:r>
            <a:r>
              <a:rPr lang="en-US" sz="6000" kern="1200">
                <a:latin typeface="+mj-lt"/>
                <a:ea typeface="+mj-ea"/>
                <a:cs typeface="+mj-cs"/>
              </a:rPr>
              <a:t> avvikles samtidig</a:t>
            </a:r>
          </a:p>
        </p:txBody>
      </p:sp>
      <p:sp>
        <p:nvSpPr>
          <p:cNvPr id="4" name="Slide Number Placeholder 3"/>
          <p:cNvSpPr>
            <a:spLocks noGrp="1"/>
          </p:cNvSpPr>
          <p:nvPr>
            <p:ph type="sldNum" sz="quarter" idx="12"/>
          </p:nvPr>
        </p:nvSpPr>
        <p:spPr>
          <a:xfrm>
            <a:off x="8873253" y="6356350"/>
            <a:ext cx="2477499" cy="365125"/>
          </a:xfrm>
        </p:spPr>
        <p:txBody>
          <a:bodyPr vert="horz" lIns="121920" tIns="60960" rIns="121920" bIns="60960" rtlCol="0" anchor="ctr">
            <a:normAutofit/>
          </a:bodyPr>
          <a:lstStyle/>
          <a:p>
            <a:pPr>
              <a:lnSpc>
                <a:spcPct val="90000"/>
              </a:lnSpc>
              <a:spcAft>
                <a:spcPts val="800"/>
              </a:spcAft>
            </a:pPr>
            <a:fld id="{B0ECA4A4-8CF6-4D2B-AA11-3D89712BEE2C}" type="slidenum">
              <a:rPr lang="en-US">
                <a:solidFill>
                  <a:schemeClr val="tx1">
                    <a:lumMod val="50000"/>
                    <a:lumOff val="50000"/>
                  </a:schemeClr>
                </a:solidFill>
              </a:rPr>
              <a:pPr>
                <a:lnSpc>
                  <a:spcPct val="90000"/>
                </a:lnSpc>
                <a:spcAft>
                  <a:spcPts val="800"/>
                </a:spcAft>
              </a:pPr>
              <a:t>12</a:t>
            </a:fld>
            <a:endParaRPr lang="en-US">
              <a:solidFill>
                <a:schemeClr val="tx1">
                  <a:lumMod val="50000"/>
                  <a:lumOff val="50000"/>
                </a:schemeClr>
              </a:solidFill>
            </a:endParaRPr>
          </a:p>
        </p:txBody>
      </p:sp>
      <p:graphicFrame>
        <p:nvGraphicFramePr>
          <p:cNvPr id="6" name="Content Placeholder 2">
            <a:extLst>
              <a:ext uri="{FF2B5EF4-FFF2-40B4-BE49-F238E27FC236}">
                <a16:creationId xmlns:a16="http://schemas.microsoft.com/office/drawing/2014/main" id="{443DF8E1-834F-7694-F50C-06DF1B55C085}"/>
              </a:ext>
            </a:extLst>
          </p:cNvPr>
          <p:cNvGraphicFramePr>
            <a:graphicFrameLocks noGrp="1"/>
          </p:cNvGraphicFramePr>
          <p:nvPr>
            <p:ph idx="4294967295"/>
            <p:extLst>
              <p:ext uri="{D42A27DB-BD31-4B8C-83A1-F6EECF244321}">
                <p14:modId xmlns:p14="http://schemas.microsoft.com/office/powerpoint/2010/main" val="4217890497"/>
              </p:ext>
            </p:extLst>
          </p:nvPr>
        </p:nvGraphicFramePr>
        <p:xfrm>
          <a:off x="838200" y="982837"/>
          <a:ext cx="10503505" cy="53614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9438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4883" y="211352"/>
            <a:ext cx="7812506" cy="1282725"/>
          </a:xfrm>
        </p:spPr>
        <p:txBody>
          <a:bodyPr vert="horz" lIns="121920" tIns="60960" rIns="121920" bIns="60960" rtlCol="0" anchor="ctr">
            <a:normAutofit/>
          </a:bodyPr>
          <a:lstStyle/>
          <a:p>
            <a:pPr algn="l">
              <a:lnSpc>
                <a:spcPct val="90000"/>
              </a:lnSpc>
            </a:pPr>
            <a:r>
              <a:rPr lang="nb-NO" sz="6000">
                <a:latin typeface="+mj-lt"/>
                <a:cs typeface="+mj-cs"/>
              </a:rPr>
              <a:t>Uteblivelse fra start</a:t>
            </a:r>
          </a:p>
        </p:txBody>
      </p:sp>
      <p:sp>
        <p:nvSpPr>
          <p:cNvPr id="3" name="Content Placeholder 2"/>
          <p:cNvSpPr>
            <a:spLocks noGrp="1"/>
          </p:cNvSpPr>
          <p:nvPr>
            <p:ph idx="4294967295"/>
          </p:nvPr>
        </p:nvSpPr>
        <p:spPr>
          <a:xfrm>
            <a:off x="566167" y="1507266"/>
            <a:ext cx="10454760" cy="4218420"/>
          </a:xfrm>
        </p:spPr>
        <p:txBody>
          <a:bodyPr vert="horz" lIns="121920" tIns="60960" rIns="121920" bIns="60960" rtlCol="0" anchor="t">
            <a:noAutofit/>
          </a:bodyPr>
          <a:lstStyle/>
          <a:p>
            <a:pPr indent="-304792"/>
            <a:endParaRPr lang="en-US" sz="2000"/>
          </a:p>
          <a:p>
            <a:pPr indent="-304792"/>
            <a:r>
              <a:rPr lang="nb-NO" sz="2400">
                <a:latin typeface="+mn-lt"/>
              </a:rPr>
              <a:t>Hvis du har gitt endelig beskjed om å starte, men likevel ikke starter, utelukkes du for alle seinere øvelser.</a:t>
            </a:r>
            <a:endParaRPr lang="nb-NO" sz="2400">
              <a:latin typeface="+mn-lt"/>
              <a:ea typeface="Calibri"/>
              <a:cs typeface="Calibri"/>
            </a:endParaRPr>
          </a:p>
          <a:p>
            <a:pPr indent="-304792"/>
            <a:endParaRPr lang="nb-NO" sz="2400">
              <a:latin typeface="+mn-lt"/>
              <a:ea typeface="Calibri"/>
              <a:cs typeface="Calibri"/>
            </a:endParaRPr>
          </a:p>
          <a:p>
            <a:pPr indent="-304792"/>
            <a:r>
              <a:rPr lang="nb-NO" sz="2400">
                <a:latin typeface="+mn-lt"/>
              </a:rPr>
              <a:t>Hvis du har kvalifisert deg for videre deltakelse (semifinale/finale), men likevel ikke starter, utelukkes du for alle seinere øvelser.</a:t>
            </a:r>
            <a:endParaRPr lang="nb-NO" sz="2400">
              <a:latin typeface="+mn-lt"/>
              <a:ea typeface="Calibri"/>
              <a:cs typeface="Calibri"/>
            </a:endParaRPr>
          </a:p>
          <a:p>
            <a:pPr indent="-304792"/>
            <a:endParaRPr lang="nb-NO" sz="2400">
              <a:latin typeface="+mn-lt"/>
              <a:ea typeface="Calibri"/>
              <a:cs typeface="Calibri"/>
            </a:endParaRPr>
          </a:p>
          <a:p>
            <a:pPr indent="-304792"/>
            <a:r>
              <a:rPr lang="nb-NO" sz="2400">
                <a:latin typeface="+mn-lt"/>
              </a:rPr>
              <a:t>Hvis du stiller opp med annen hensikt enn å gjøre ditt beste, likestilles dette med at du ikke stiller opp.</a:t>
            </a:r>
            <a:endParaRPr lang="nb-NO" sz="2400">
              <a:latin typeface="+mn-lt"/>
              <a:ea typeface="Calibri"/>
              <a:cs typeface="Calibri"/>
            </a:endParaRPr>
          </a:p>
          <a:p>
            <a:pPr marL="0" indent="-304792"/>
            <a:endParaRPr lang="en-US" sz="2000"/>
          </a:p>
        </p:txBody>
      </p:sp>
      <p:sp>
        <p:nvSpPr>
          <p:cNvPr id="4" name="Slide Number Placeholder 3"/>
          <p:cNvSpPr>
            <a:spLocks noGrp="1"/>
          </p:cNvSpPr>
          <p:nvPr>
            <p:ph type="sldNum" sz="quarter" idx="12"/>
          </p:nvPr>
        </p:nvSpPr>
        <p:spPr>
          <a:xfrm>
            <a:off x="8610600" y="6356350"/>
            <a:ext cx="2743200" cy="365125"/>
          </a:xfrm>
        </p:spPr>
        <p:txBody>
          <a:bodyPr vert="horz" lIns="121920" tIns="60960" rIns="121920" bIns="60960" rtlCol="0" anchor="ctr">
            <a:normAutofit/>
          </a:bodyPr>
          <a:lstStyle/>
          <a:p>
            <a:pPr>
              <a:lnSpc>
                <a:spcPct val="90000"/>
              </a:lnSpc>
              <a:spcAft>
                <a:spcPts val="800"/>
              </a:spcAft>
            </a:pPr>
            <a:fld id="{B0ECA4A4-8CF6-4D2B-AA11-3D89712BEE2C}" type="slidenum">
              <a:rPr lang="en-US" smtClean="0"/>
              <a:pPr>
                <a:lnSpc>
                  <a:spcPct val="90000"/>
                </a:lnSpc>
                <a:spcAft>
                  <a:spcPts val="800"/>
                </a:spcAft>
              </a:pPr>
              <a:t>13</a:t>
            </a:fld>
            <a:endParaRPr lang="en-US"/>
          </a:p>
        </p:txBody>
      </p:sp>
    </p:spTree>
    <p:extLst>
      <p:ext uri="{BB962C8B-B14F-4D97-AF65-F5344CB8AC3E}">
        <p14:creationId xmlns:p14="http://schemas.microsoft.com/office/powerpoint/2010/main" val="4178366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a:extLst>
              <a:ext uri="{FF2B5EF4-FFF2-40B4-BE49-F238E27FC236}">
                <a16:creationId xmlns:a16="http://schemas.microsoft.com/office/drawing/2014/main" id="{5C1D17C5-7FB2-4B10-C4AB-F4C4D92D461D}"/>
              </a:ext>
            </a:extLst>
          </p:cNvPr>
          <p:cNvPicPr>
            <a:picLocks noChangeAspect="1"/>
          </p:cNvPicPr>
          <p:nvPr/>
        </p:nvPicPr>
        <p:blipFill rotWithShape="1">
          <a:blip r:embed="rId2"/>
          <a:srcRect l="15778" r="36962"/>
          <a:stretch/>
        </p:blipFill>
        <p:spPr>
          <a:xfrm>
            <a:off x="28920" y="1765917"/>
            <a:ext cx="4154066" cy="5104179"/>
          </a:xfrm>
          <a:custGeom>
            <a:avLst/>
            <a:gdLst/>
            <a:ahLst/>
            <a:cxnLst/>
            <a:rect l="l" t="t" r="r" b="b"/>
            <a:pathLst>
              <a:path w="4636517" h="6858000">
                <a:moveTo>
                  <a:pt x="0" y="0"/>
                </a:moveTo>
                <a:lnTo>
                  <a:pt x="4636517" y="0"/>
                </a:lnTo>
                <a:lnTo>
                  <a:pt x="4636517" y="6858000"/>
                </a:lnTo>
                <a:lnTo>
                  <a:pt x="0" y="6858000"/>
                </a:lnTo>
                <a:close/>
              </a:path>
            </a:pathLst>
          </a:custGeom>
        </p:spPr>
      </p:pic>
      <p:sp>
        <p:nvSpPr>
          <p:cNvPr id="2" name="Title 1"/>
          <p:cNvSpPr>
            <a:spLocks noGrp="1"/>
          </p:cNvSpPr>
          <p:nvPr>
            <p:ph type="title" idx="4294967295"/>
          </p:nvPr>
        </p:nvSpPr>
        <p:spPr>
          <a:xfrm>
            <a:off x="21335" y="407987"/>
            <a:ext cx="11527198" cy="1313468"/>
          </a:xfrm>
        </p:spPr>
        <p:txBody>
          <a:bodyPr vert="horz" lIns="121920" tIns="60960" rIns="121920" bIns="60960" rtlCol="0" anchor="ctr">
            <a:normAutofit/>
          </a:bodyPr>
          <a:lstStyle/>
          <a:p>
            <a:pPr algn="l">
              <a:lnSpc>
                <a:spcPct val="90000"/>
              </a:lnSpc>
            </a:pPr>
            <a:r>
              <a:rPr lang="nb-NO" sz="7200">
                <a:latin typeface="+mn-lt"/>
                <a:cs typeface="Gill Sans"/>
              </a:rPr>
              <a:t>Sko</a:t>
            </a:r>
            <a:r>
              <a:rPr lang="en-US" sz="7200">
                <a:latin typeface="+mn-lt"/>
                <a:cs typeface="Gill Sans"/>
              </a:rPr>
              <a:t>, </a:t>
            </a:r>
            <a:r>
              <a:rPr lang="nb-NO" sz="7200">
                <a:latin typeface="+mn-lt"/>
                <a:cs typeface="Gill Sans"/>
              </a:rPr>
              <a:t>drakt</a:t>
            </a:r>
            <a:r>
              <a:rPr lang="en-US" sz="7200">
                <a:latin typeface="+mn-lt"/>
                <a:cs typeface="Gill Sans"/>
              </a:rPr>
              <a:t> og </a:t>
            </a:r>
            <a:r>
              <a:rPr lang="en-US" sz="7200" err="1">
                <a:latin typeface="+mn-lt"/>
                <a:cs typeface="Gill Sans"/>
              </a:rPr>
              <a:t>startnummer</a:t>
            </a:r>
            <a:endParaRPr lang="en-US" sz="7200">
              <a:latin typeface="+mn-lt"/>
              <a:cs typeface="Gill Sans"/>
            </a:endParaRPr>
          </a:p>
        </p:txBody>
      </p:sp>
      <p:sp>
        <p:nvSpPr>
          <p:cNvPr id="4" name="Slide Number Placeholder 3"/>
          <p:cNvSpPr>
            <a:spLocks noGrp="1"/>
          </p:cNvSpPr>
          <p:nvPr>
            <p:ph type="sldNum" sz="quarter" idx="12"/>
          </p:nvPr>
        </p:nvSpPr>
        <p:spPr>
          <a:xfrm>
            <a:off x="10047382" y="6356350"/>
            <a:ext cx="1306417" cy="365125"/>
          </a:xfrm>
        </p:spPr>
        <p:txBody>
          <a:bodyPr vert="horz" lIns="121920" tIns="60960" rIns="121920" bIns="60960" rtlCol="0" anchor="ctr">
            <a:normAutofit/>
          </a:bodyPr>
          <a:lstStyle/>
          <a:p>
            <a:pPr>
              <a:lnSpc>
                <a:spcPct val="90000"/>
              </a:lnSpc>
              <a:spcAft>
                <a:spcPts val="800"/>
              </a:spcAft>
              <a:defRPr/>
            </a:pPr>
            <a:fld id="{B0ECA4A4-8CF6-4D2B-AA11-3D89712BEE2C}" type="slidenum">
              <a:rPr lang="en-US" smtClean="0">
                <a:solidFill>
                  <a:prstClr val="black">
                    <a:tint val="75000"/>
                  </a:prstClr>
                </a:solidFill>
                <a:latin typeface="Calibri" panose="020F0502020204030204"/>
              </a:rPr>
              <a:pPr>
                <a:lnSpc>
                  <a:spcPct val="90000"/>
                </a:lnSpc>
                <a:spcAft>
                  <a:spcPts val="800"/>
                </a:spcAft>
                <a:defRPr/>
              </a:pPr>
              <a:t>14</a:t>
            </a:fld>
            <a:endParaRPr lang="en-US">
              <a:solidFill>
                <a:prstClr val="black">
                  <a:tint val="75000"/>
                </a:prstClr>
              </a:solidFill>
              <a:latin typeface="Calibri" panose="020F0502020204030204"/>
            </a:endParaRPr>
          </a:p>
        </p:txBody>
      </p:sp>
      <p:graphicFrame>
        <p:nvGraphicFramePr>
          <p:cNvPr id="20" name="Content Placeholder 2">
            <a:extLst>
              <a:ext uri="{FF2B5EF4-FFF2-40B4-BE49-F238E27FC236}">
                <a16:creationId xmlns:a16="http://schemas.microsoft.com/office/drawing/2014/main" id="{FD1C333F-B3BE-E37D-8029-D3DA3786E559}"/>
              </a:ext>
            </a:extLst>
          </p:cNvPr>
          <p:cNvGraphicFramePr>
            <a:graphicFrameLocks noGrp="1"/>
          </p:cNvGraphicFramePr>
          <p:nvPr>
            <p:ph idx="4294967295"/>
            <p:extLst>
              <p:ext uri="{D42A27DB-BD31-4B8C-83A1-F6EECF244321}">
                <p14:modId xmlns:p14="http://schemas.microsoft.com/office/powerpoint/2010/main" val="28216769"/>
              </p:ext>
            </p:extLst>
          </p:nvPr>
        </p:nvGraphicFramePr>
        <p:xfrm>
          <a:off x="4364456" y="1770796"/>
          <a:ext cx="6773769"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1979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1248" y="256032"/>
            <a:ext cx="10506456" cy="1014984"/>
          </a:xfrm>
        </p:spPr>
        <p:txBody>
          <a:bodyPr vert="horz" lIns="121920" tIns="60960" rIns="121920" bIns="60960" rtlCol="0" anchor="b">
            <a:noAutofit/>
          </a:bodyPr>
          <a:lstStyle/>
          <a:p>
            <a:pPr algn="l">
              <a:lnSpc>
                <a:spcPct val="90000"/>
              </a:lnSpc>
            </a:pPr>
            <a:r>
              <a:rPr lang="en-US" sz="6000" kern="1200" err="1">
                <a:latin typeface="+mj-lt"/>
                <a:ea typeface="+mj-ea"/>
                <a:cs typeface="+mj-cs"/>
              </a:rPr>
              <a:t>Assistanse</a:t>
            </a:r>
            <a:r>
              <a:rPr lang="en-US" sz="6000" kern="1200">
                <a:latin typeface="+mj-lt"/>
                <a:ea typeface="+mj-ea"/>
                <a:cs typeface="+mj-cs"/>
              </a:rPr>
              <a:t> til </a:t>
            </a:r>
            <a:r>
              <a:rPr lang="en-US" sz="6000" kern="1200" err="1">
                <a:latin typeface="+mj-lt"/>
                <a:ea typeface="+mj-ea"/>
                <a:cs typeface="+mj-cs"/>
              </a:rPr>
              <a:t>utøvere</a:t>
            </a:r>
            <a:endParaRPr lang="en-US" sz="6000" kern="1200">
              <a:latin typeface="+mj-lt"/>
              <a:ea typeface="+mj-ea"/>
              <a:cs typeface="+mj-cs"/>
            </a:endParaRPr>
          </a:p>
        </p:txBody>
      </p:sp>
      <p:sp>
        <p:nvSpPr>
          <p:cNvPr id="4" name="Slide Number Placeholder 3"/>
          <p:cNvSpPr>
            <a:spLocks noGrp="1"/>
          </p:cNvSpPr>
          <p:nvPr>
            <p:ph type="sldNum" sz="quarter" idx="12"/>
          </p:nvPr>
        </p:nvSpPr>
        <p:spPr>
          <a:xfrm>
            <a:off x="8873253" y="6356350"/>
            <a:ext cx="2477499" cy="365125"/>
          </a:xfrm>
        </p:spPr>
        <p:txBody>
          <a:bodyPr vert="horz" lIns="121920" tIns="60960" rIns="121920" bIns="60960" rtlCol="0" anchor="ctr">
            <a:normAutofit/>
          </a:bodyPr>
          <a:lstStyle/>
          <a:p>
            <a:pPr>
              <a:lnSpc>
                <a:spcPct val="90000"/>
              </a:lnSpc>
              <a:spcAft>
                <a:spcPts val="800"/>
              </a:spcAft>
            </a:pPr>
            <a:fld id="{B0ECA4A4-8CF6-4D2B-AA11-3D89712BEE2C}" type="slidenum">
              <a:rPr lang="en-US">
                <a:solidFill>
                  <a:schemeClr val="tx1">
                    <a:lumMod val="50000"/>
                    <a:lumOff val="50000"/>
                  </a:schemeClr>
                </a:solidFill>
              </a:rPr>
              <a:pPr>
                <a:lnSpc>
                  <a:spcPct val="90000"/>
                </a:lnSpc>
                <a:spcAft>
                  <a:spcPts val="800"/>
                </a:spcAft>
              </a:pPr>
              <a:t>15</a:t>
            </a:fld>
            <a:endParaRPr lang="en-US">
              <a:solidFill>
                <a:schemeClr val="tx1">
                  <a:lumMod val="50000"/>
                  <a:lumOff val="50000"/>
                </a:schemeClr>
              </a:solidFill>
            </a:endParaRPr>
          </a:p>
        </p:txBody>
      </p:sp>
      <p:graphicFrame>
        <p:nvGraphicFramePr>
          <p:cNvPr id="21" name="Content Placeholder 2">
            <a:extLst>
              <a:ext uri="{FF2B5EF4-FFF2-40B4-BE49-F238E27FC236}">
                <a16:creationId xmlns:a16="http://schemas.microsoft.com/office/drawing/2014/main" id="{D16C6E0C-9768-9A9A-7C3F-840597130219}"/>
              </a:ext>
            </a:extLst>
          </p:cNvPr>
          <p:cNvGraphicFramePr>
            <a:graphicFrameLocks noGrp="1"/>
          </p:cNvGraphicFramePr>
          <p:nvPr>
            <p:ph idx="4294967295"/>
            <p:extLst>
              <p:ext uri="{D42A27DB-BD31-4B8C-83A1-F6EECF244321}">
                <p14:modId xmlns:p14="http://schemas.microsoft.com/office/powerpoint/2010/main" val="1532822789"/>
              </p:ext>
            </p:extLst>
          </p:nvPr>
        </p:nvGraphicFramePr>
        <p:xfrm>
          <a:off x="838200" y="1442457"/>
          <a:ext cx="10503505" cy="4877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5798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1248" y="256032"/>
            <a:ext cx="10506456" cy="1014984"/>
          </a:xfrm>
        </p:spPr>
        <p:txBody>
          <a:bodyPr vert="horz" lIns="121920" tIns="60960" rIns="121920" bIns="60960" rtlCol="0" anchor="b">
            <a:noAutofit/>
          </a:bodyPr>
          <a:lstStyle/>
          <a:p>
            <a:pPr algn="l">
              <a:lnSpc>
                <a:spcPct val="90000"/>
              </a:lnSpc>
            </a:pPr>
            <a:r>
              <a:rPr lang="en-US" sz="6800" kern="1200">
                <a:latin typeface="+mj-lt"/>
                <a:ea typeface="+mj-ea"/>
                <a:cs typeface="+mj-cs"/>
              </a:rPr>
              <a:t>Assistanse til utøvere</a:t>
            </a:r>
          </a:p>
        </p:txBody>
      </p:sp>
      <p:sp>
        <p:nvSpPr>
          <p:cNvPr id="4" name="Slide Number Placeholder 3"/>
          <p:cNvSpPr>
            <a:spLocks noGrp="1"/>
          </p:cNvSpPr>
          <p:nvPr>
            <p:ph type="sldNum" sz="quarter" idx="12"/>
          </p:nvPr>
        </p:nvSpPr>
        <p:spPr>
          <a:xfrm>
            <a:off x="8873253" y="6356350"/>
            <a:ext cx="2477499" cy="365125"/>
          </a:xfrm>
        </p:spPr>
        <p:txBody>
          <a:bodyPr vert="horz" lIns="121920" tIns="60960" rIns="121920" bIns="60960" rtlCol="0" anchor="ctr">
            <a:normAutofit/>
          </a:bodyPr>
          <a:lstStyle/>
          <a:p>
            <a:pPr>
              <a:lnSpc>
                <a:spcPct val="90000"/>
              </a:lnSpc>
              <a:spcAft>
                <a:spcPts val="800"/>
              </a:spcAft>
            </a:pPr>
            <a:fld id="{B0ECA4A4-8CF6-4D2B-AA11-3D89712BEE2C}" type="slidenum">
              <a:rPr lang="en-US">
                <a:solidFill>
                  <a:schemeClr val="tx1">
                    <a:lumMod val="50000"/>
                    <a:lumOff val="50000"/>
                  </a:schemeClr>
                </a:solidFill>
              </a:rPr>
              <a:pPr>
                <a:lnSpc>
                  <a:spcPct val="90000"/>
                </a:lnSpc>
                <a:spcAft>
                  <a:spcPts val="800"/>
                </a:spcAft>
              </a:pPr>
              <a:t>16</a:t>
            </a:fld>
            <a:endParaRPr lang="en-US">
              <a:solidFill>
                <a:schemeClr val="tx1">
                  <a:lumMod val="50000"/>
                  <a:lumOff val="50000"/>
                </a:schemeClr>
              </a:solidFill>
            </a:endParaRPr>
          </a:p>
        </p:txBody>
      </p:sp>
      <p:graphicFrame>
        <p:nvGraphicFramePr>
          <p:cNvPr id="6" name="Content Placeholder 2">
            <a:extLst>
              <a:ext uri="{FF2B5EF4-FFF2-40B4-BE49-F238E27FC236}">
                <a16:creationId xmlns:a16="http://schemas.microsoft.com/office/drawing/2014/main" id="{0CC6138D-8CD0-0921-F27D-56721216A0FA}"/>
              </a:ext>
            </a:extLst>
          </p:cNvPr>
          <p:cNvGraphicFramePr>
            <a:graphicFrameLocks noGrp="1"/>
          </p:cNvGraphicFramePr>
          <p:nvPr>
            <p:ph idx="4294967295"/>
            <p:extLst>
              <p:ext uri="{D42A27DB-BD31-4B8C-83A1-F6EECF244321}">
                <p14:modId xmlns:p14="http://schemas.microsoft.com/office/powerpoint/2010/main" val="2201120405"/>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2343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B0ECA4A4-8CF6-4D2B-AA11-3D89712BEE2C}" type="slidenum">
              <a:rPr lang="en-US" smtClean="0"/>
              <a:t>17</a:t>
            </a:fld>
            <a:endParaRPr lang="en-US"/>
          </a:p>
        </p:txBody>
      </p:sp>
      <p:sp>
        <p:nvSpPr>
          <p:cNvPr id="2" name="Tittel 1"/>
          <p:cNvSpPr>
            <a:spLocks noGrp="1"/>
          </p:cNvSpPr>
          <p:nvPr>
            <p:ph type="title" idx="4294967295"/>
          </p:nvPr>
        </p:nvSpPr>
        <p:spPr>
          <a:xfrm>
            <a:off x="143339" y="275167"/>
            <a:ext cx="10829461" cy="1143000"/>
          </a:xfrm>
        </p:spPr>
        <p:txBody>
          <a:bodyPr>
            <a:normAutofit/>
          </a:bodyPr>
          <a:lstStyle/>
          <a:p>
            <a:r>
              <a:rPr lang="nb-NO" sz="5333">
                <a:latin typeface="+mn-lt"/>
                <a:cs typeface="Calibri" panose="020F0502020204030204" pitchFamily="34" charset="0"/>
              </a:rPr>
              <a:t>Friidrettens kort</a:t>
            </a:r>
            <a:endParaRPr lang="en-US" sz="5333">
              <a:latin typeface="+mn-lt"/>
              <a:cs typeface="Calibri" panose="020F0502020204030204" pitchFamily="34" charset="0"/>
            </a:endParaRPr>
          </a:p>
        </p:txBody>
      </p:sp>
      <p:grpSp>
        <p:nvGrpSpPr>
          <p:cNvPr id="6" name="Gruppe 5"/>
          <p:cNvGrpSpPr/>
          <p:nvPr/>
        </p:nvGrpSpPr>
        <p:grpSpPr>
          <a:xfrm>
            <a:off x="3628568" y="1349917"/>
            <a:ext cx="1920215" cy="2543908"/>
            <a:chOff x="1331640" y="3429000"/>
            <a:chExt cx="1440161" cy="2592288"/>
          </a:xfrm>
        </p:grpSpPr>
        <p:sp>
          <p:nvSpPr>
            <p:cNvPr id="4" name="Rettvinklet trekant 3"/>
            <p:cNvSpPr/>
            <p:nvPr/>
          </p:nvSpPr>
          <p:spPr>
            <a:xfrm>
              <a:off x="1331640" y="3429000"/>
              <a:ext cx="1440160" cy="2592288"/>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ttvinklet trekant 4"/>
            <p:cNvSpPr/>
            <p:nvPr/>
          </p:nvSpPr>
          <p:spPr>
            <a:xfrm rot="10800000">
              <a:off x="1331641" y="3429000"/>
              <a:ext cx="1440160" cy="259228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7" name="Rektangel 6"/>
          <p:cNvSpPr/>
          <p:nvPr/>
        </p:nvSpPr>
        <p:spPr>
          <a:xfrm>
            <a:off x="1034031" y="1409066"/>
            <a:ext cx="2016220" cy="257064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uppe 7"/>
          <p:cNvGrpSpPr/>
          <p:nvPr/>
        </p:nvGrpSpPr>
        <p:grpSpPr>
          <a:xfrm>
            <a:off x="6271493" y="1302757"/>
            <a:ext cx="1920215" cy="2592288"/>
            <a:chOff x="1331640" y="3429000"/>
            <a:chExt cx="1440161" cy="2592288"/>
          </a:xfrm>
        </p:grpSpPr>
        <p:sp>
          <p:nvSpPr>
            <p:cNvPr id="9" name="Rettvinklet trekant 8"/>
            <p:cNvSpPr/>
            <p:nvPr/>
          </p:nvSpPr>
          <p:spPr>
            <a:xfrm>
              <a:off x="1331640" y="3429000"/>
              <a:ext cx="1440160" cy="2592288"/>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ttvinklet trekant 9"/>
            <p:cNvSpPr/>
            <p:nvPr/>
          </p:nvSpPr>
          <p:spPr>
            <a:xfrm rot="10800000">
              <a:off x="1331641" y="3429000"/>
              <a:ext cx="1440160" cy="259228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1" name="Rektangel 10"/>
          <p:cNvSpPr/>
          <p:nvPr/>
        </p:nvSpPr>
        <p:spPr>
          <a:xfrm>
            <a:off x="1034031" y="4264128"/>
            <a:ext cx="1920212" cy="25922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ktangel 11"/>
          <p:cNvSpPr/>
          <p:nvPr/>
        </p:nvSpPr>
        <p:spPr>
          <a:xfrm>
            <a:off x="3628573" y="4266210"/>
            <a:ext cx="1920212" cy="25922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p:cNvSpPr txBox="1"/>
          <p:nvPr/>
        </p:nvSpPr>
        <p:spPr>
          <a:xfrm>
            <a:off x="335360" y="2168661"/>
            <a:ext cx="2976331" cy="420564"/>
          </a:xfrm>
          <a:prstGeom prst="rect">
            <a:avLst/>
          </a:prstGeom>
          <a:noFill/>
        </p:spPr>
        <p:txBody>
          <a:bodyPr wrap="square" lIns="91440" tIns="45720" rIns="91440" bIns="45720" rtlCol="0" anchor="t">
            <a:spAutoFit/>
          </a:bodyPr>
          <a:lstStyle/>
          <a:p>
            <a:r>
              <a:rPr lang="nb-NO" sz="2100">
                <a:ea typeface="Roboto Light"/>
                <a:cs typeface="Arial"/>
              </a:rPr>
              <a:t>s</a:t>
            </a:r>
            <a:endParaRPr lang="nb-NO" sz="2133">
              <a:ea typeface="Roboto Light" panose="02000000000000000000" pitchFamily="2" charset="0"/>
              <a:cs typeface="Arial" panose="020B0604020202020204" pitchFamily="34" charset="0"/>
            </a:endParaRPr>
          </a:p>
        </p:txBody>
      </p:sp>
      <p:pic>
        <p:nvPicPr>
          <p:cNvPr id="15" name="Bilde 14" descr="Et bilde som inneholder flagg, rød, Karminrød&#10;&#10;Automatisk generert beskrivelse">
            <a:extLst>
              <a:ext uri="{FF2B5EF4-FFF2-40B4-BE49-F238E27FC236}">
                <a16:creationId xmlns:a16="http://schemas.microsoft.com/office/drawing/2014/main" id="{7CED58FC-F86B-C83E-7986-E6BD21B7305D}"/>
              </a:ext>
            </a:extLst>
          </p:cNvPr>
          <p:cNvPicPr>
            <a:picLocks noChangeAspect="1"/>
          </p:cNvPicPr>
          <p:nvPr/>
        </p:nvPicPr>
        <p:blipFill>
          <a:blip r:embed="rId2"/>
          <a:stretch>
            <a:fillRect/>
          </a:stretch>
        </p:blipFill>
        <p:spPr>
          <a:xfrm>
            <a:off x="8680299" y="1309611"/>
            <a:ext cx="2015973" cy="2581730"/>
          </a:xfrm>
          <a:prstGeom prst="rect">
            <a:avLst/>
          </a:prstGeom>
        </p:spPr>
      </p:pic>
    </p:spTree>
    <p:extLst>
      <p:ext uri="{BB962C8B-B14F-4D97-AF65-F5344CB8AC3E}">
        <p14:creationId xmlns:p14="http://schemas.microsoft.com/office/powerpoint/2010/main" val="595215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7095" y="-217938"/>
            <a:ext cx="6515040" cy="2281148"/>
          </a:xfrm>
        </p:spPr>
        <p:txBody>
          <a:bodyPr vert="horz" lIns="121920" tIns="60960" rIns="121920" bIns="60960" rtlCol="0" anchor="ctr">
            <a:normAutofit/>
          </a:bodyPr>
          <a:lstStyle/>
          <a:p>
            <a:pPr algn="l">
              <a:lnSpc>
                <a:spcPct val="90000"/>
              </a:lnSpc>
            </a:pPr>
            <a:r>
              <a:rPr lang="en-US" sz="6000" err="1">
                <a:latin typeface="+mj-lt"/>
                <a:cs typeface="+mj-cs"/>
              </a:rPr>
              <a:t>Diskvalifikasjon</a:t>
            </a:r>
            <a:endParaRPr lang="en-US" sz="6000">
              <a:latin typeface="+mj-lt"/>
              <a:cs typeface="+mj-cs"/>
            </a:endParaRPr>
          </a:p>
        </p:txBody>
      </p:sp>
      <p:sp>
        <p:nvSpPr>
          <p:cNvPr id="4" name="Slide Number Placeholder 3"/>
          <p:cNvSpPr>
            <a:spLocks noGrp="1"/>
          </p:cNvSpPr>
          <p:nvPr>
            <p:ph type="sldNum" sz="quarter" idx="12"/>
          </p:nvPr>
        </p:nvSpPr>
        <p:spPr>
          <a:xfrm>
            <a:off x="8610600" y="6356350"/>
            <a:ext cx="2743200" cy="365125"/>
          </a:xfrm>
        </p:spPr>
        <p:txBody>
          <a:bodyPr vert="horz" lIns="121920" tIns="60960" rIns="121920" bIns="60960" rtlCol="0" anchor="ctr">
            <a:normAutofit/>
          </a:bodyPr>
          <a:lstStyle/>
          <a:p>
            <a:pPr>
              <a:lnSpc>
                <a:spcPct val="90000"/>
              </a:lnSpc>
              <a:spcAft>
                <a:spcPts val="800"/>
              </a:spcAft>
            </a:pPr>
            <a:fld id="{B0ECA4A4-8CF6-4D2B-AA11-3D89712BEE2C}" type="slidenum">
              <a:rPr lang="en-US" smtClean="0"/>
              <a:pPr>
                <a:lnSpc>
                  <a:spcPct val="90000"/>
                </a:lnSpc>
                <a:spcAft>
                  <a:spcPts val="800"/>
                </a:spcAft>
              </a:pPr>
              <a:t>18</a:t>
            </a:fld>
            <a:endParaRPr lang="en-US"/>
          </a:p>
        </p:txBody>
      </p:sp>
      <p:graphicFrame>
        <p:nvGraphicFramePr>
          <p:cNvPr id="6" name="Content Placeholder 2">
            <a:extLst>
              <a:ext uri="{FF2B5EF4-FFF2-40B4-BE49-F238E27FC236}">
                <a16:creationId xmlns:a16="http://schemas.microsoft.com/office/drawing/2014/main" id="{6EEBBB85-A967-A28D-7A48-A285E7761A95}"/>
              </a:ext>
            </a:extLst>
          </p:cNvPr>
          <p:cNvGraphicFramePr>
            <a:graphicFrameLocks noGrp="1"/>
          </p:cNvGraphicFramePr>
          <p:nvPr>
            <p:ph idx="4294967295"/>
            <p:extLst>
              <p:ext uri="{D42A27DB-BD31-4B8C-83A1-F6EECF244321}">
                <p14:modId xmlns:p14="http://schemas.microsoft.com/office/powerpoint/2010/main" val="3258990779"/>
              </p:ext>
            </p:extLst>
          </p:nvPr>
        </p:nvGraphicFramePr>
        <p:xfrm>
          <a:off x="644494" y="1717298"/>
          <a:ext cx="10904035" cy="4459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684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4"/>
          </a:xfrm>
        </p:spPr>
        <p:txBody>
          <a:bodyPr vert="horz" lIns="121920" tIns="60960" rIns="121920" bIns="60960" rtlCol="0" anchor="ctr">
            <a:normAutofit/>
          </a:bodyPr>
          <a:lstStyle/>
          <a:p>
            <a:pPr algn="l">
              <a:lnSpc>
                <a:spcPct val="90000"/>
              </a:lnSpc>
            </a:pPr>
            <a:r>
              <a:rPr lang="en-US" sz="6000">
                <a:latin typeface="+mj-lt"/>
                <a:cs typeface="+mj-cs"/>
              </a:rPr>
              <a:t>Protester – start</a:t>
            </a:r>
          </a:p>
        </p:txBody>
      </p:sp>
      <p:sp>
        <p:nvSpPr>
          <p:cNvPr id="4" name="Slide Number Placeholder 3"/>
          <p:cNvSpPr>
            <a:spLocks noGrp="1"/>
          </p:cNvSpPr>
          <p:nvPr>
            <p:ph type="sldNum" sz="quarter" idx="12"/>
          </p:nvPr>
        </p:nvSpPr>
        <p:spPr>
          <a:xfrm>
            <a:off x="8610600" y="6356350"/>
            <a:ext cx="2743200" cy="365125"/>
          </a:xfrm>
        </p:spPr>
        <p:txBody>
          <a:bodyPr vert="horz" lIns="121920" tIns="60960" rIns="121920" bIns="60960" rtlCol="0" anchor="ctr">
            <a:normAutofit/>
          </a:bodyPr>
          <a:lstStyle/>
          <a:p>
            <a:pPr>
              <a:lnSpc>
                <a:spcPct val="90000"/>
              </a:lnSpc>
              <a:spcAft>
                <a:spcPts val="800"/>
              </a:spcAft>
            </a:pPr>
            <a:fld id="{B0ECA4A4-8CF6-4D2B-AA11-3D89712BEE2C}" type="slidenum">
              <a:rPr lang="en-US" smtClean="0"/>
              <a:pPr>
                <a:lnSpc>
                  <a:spcPct val="90000"/>
                </a:lnSpc>
                <a:spcAft>
                  <a:spcPts val="800"/>
                </a:spcAft>
              </a:pPr>
              <a:t>19</a:t>
            </a:fld>
            <a:endParaRPr lang="en-US"/>
          </a:p>
        </p:txBody>
      </p:sp>
      <p:graphicFrame>
        <p:nvGraphicFramePr>
          <p:cNvPr id="6" name="Content Placeholder 2">
            <a:extLst>
              <a:ext uri="{FF2B5EF4-FFF2-40B4-BE49-F238E27FC236}">
                <a16:creationId xmlns:a16="http://schemas.microsoft.com/office/drawing/2014/main" id="{DC37A02C-8961-C1D2-1A5A-B0A2774E493B}"/>
              </a:ext>
            </a:extLst>
          </p:cNvPr>
          <p:cNvGraphicFramePr>
            <a:graphicFrameLocks noGrp="1"/>
          </p:cNvGraphicFramePr>
          <p:nvPr>
            <p:ph idx="4294967295"/>
            <p:extLst>
              <p:ext uri="{D42A27DB-BD31-4B8C-83A1-F6EECF244321}">
                <p14:modId xmlns:p14="http://schemas.microsoft.com/office/powerpoint/2010/main" val="390577319"/>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4911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ECA4A4-8CF6-4D2B-AA11-3D89712BEE2C}" type="slidenum">
              <a:rPr lang="en-US" smtClean="0"/>
              <a:t>2</a:t>
            </a:fld>
            <a:endParaRPr lang="en-US"/>
          </a:p>
        </p:txBody>
      </p:sp>
      <p:sp>
        <p:nvSpPr>
          <p:cNvPr id="3" name="Content Placeholder 2"/>
          <p:cNvSpPr>
            <a:spLocks noGrp="1"/>
          </p:cNvSpPr>
          <p:nvPr>
            <p:ph idx="4294967295"/>
          </p:nvPr>
        </p:nvSpPr>
        <p:spPr>
          <a:xfrm>
            <a:off x="573059" y="925722"/>
            <a:ext cx="10349408" cy="4619401"/>
          </a:xfrm>
        </p:spPr>
        <p:txBody>
          <a:bodyPr vert="horz" lIns="91440" tIns="45720" rIns="91440" bIns="45720" rtlCol="0" anchor="t">
            <a:noAutofit/>
          </a:bodyPr>
          <a:lstStyle/>
          <a:p>
            <a:pPr marL="0" indent="0">
              <a:buNone/>
            </a:pPr>
            <a:r>
              <a:rPr lang="nb-NO" sz="2667" dirty="0">
                <a:latin typeface="+mn-lt"/>
                <a:cs typeface="Arial" panose="020B0604020202020204" pitchFamily="34" charset="0"/>
              </a:rPr>
              <a:t>Målsettingen med presentasjonen er at utøvere, trenere og ledere skal få mer kunnskap om og bedre forståelse av friidrettens regelverk.</a:t>
            </a:r>
          </a:p>
          <a:p>
            <a:pPr marL="0" indent="0">
              <a:buNone/>
            </a:pPr>
            <a:endParaRPr lang="nb-NO" sz="2667" dirty="0">
              <a:latin typeface="+mn-lt"/>
              <a:cs typeface="Arial" panose="020B0604020202020204" pitchFamily="34" charset="0"/>
            </a:endParaRPr>
          </a:p>
          <a:p>
            <a:pPr marL="0" indent="0">
              <a:buNone/>
            </a:pPr>
            <a:r>
              <a:rPr lang="nb-NO" sz="2667" dirty="0">
                <a:latin typeface="+mn-lt"/>
                <a:cs typeface="Arial" panose="020B0604020202020204" pitchFamily="34" charset="0"/>
              </a:rPr>
              <a:t>Vi vil blant annet behandle</a:t>
            </a:r>
          </a:p>
          <a:p>
            <a:r>
              <a:rPr lang="nb-NO" sz="2667" dirty="0">
                <a:latin typeface="+mn-lt"/>
                <a:cs typeface="Arial" panose="020B0604020202020204" pitchFamily="34" charset="0"/>
              </a:rPr>
              <a:t>Konkurransereglene.</a:t>
            </a:r>
          </a:p>
          <a:p>
            <a:r>
              <a:rPr lang="nb-NO" sz="2667" dirty="0">
                <a:latin typeface="+mn-lt"/>
                <a:cs typeface="Arial" panose="020B0604020202020204" pitchFamily="34" charset="0"/>
              </a:rPr>
              <a:t>NM-reglement/UM-reglement.</a:t>
            </a:r>
          </a:p>
          <a:p>
            <a:endParaRPr lang="nb-NO" sz="2667" dirty="0">
              <a:latin typeface="+mn-lt"/>
              <a:cs typeface="Arial" panose="020B0604020202020204" pitchFamily="34" charset="0"/>
            </a:endParaRPr>
          </a:p>
          <a:p>
            <a:pPr marL="0" indent="0">
              <a:buNone/>
            </a:pPr>
            <a:r>
              <a:rPr lang="nb-NO" sz="2667" dirty="0">
                <a:latin typeface="+mn-lt"/>
                <a:cs typeface="Arial" panose="020B0604020202020204" pitchFamily="34" charset="0"/>
              </a:rPr>
              <a:t>For barn gjelder særlige regler, som ikke vil bli behandlet her.</a:t>
            </a:r>
          </a:p>
          <a:p>
            <a:pPr marL="0" indent="0">
              <a:buNone/>
            </a:pPr>
            <a:endParaRPr lang="nb-NO" sz="2667" dirty="0">
              <a:latin typeface="+mn-lt"/>
              <a:cs typeface="Arial" panose="020B0604020202020204" pitchFamily="34" charset="0"/>
            </a:endParaRPr>
          </a:p>
          <a:p>
            <a:pPr marL="0" indent="0">
              <a:buNone/>
            </a:pPr>
            <a:endParaRPr lang="nb-NO" sz="2650" dirty="0">
              <a:latin typeface="+mn-lt"/>
              <a:cs typeface="Arial" panose="020B0604020202020204" pitchFamily="34" charset="0"/>
            </a:endParaRPr>
          </a:p>
          <a:p>
            <a:pPr marL="0" indent="0">
              <a:buNone/>
            </a:pPr>
            <a:endParaRPr lang="nb-NO" sz="3733" dirty="0"/>
          </a:p>
        </p:txBody>
      </p:sp>
    </p:spTree>
    <p:extLst>
      <p:ext uri="{BB962C8B-B14F-4D97-AF65-F5344CB8AC3E}">
        <p14:creationId xmlns:p14="http://schemas.microsoft.com/office/powerpoint/2010/main" val="898715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9096" y="-224"/>
            <a:ext cx="3539610" cy="1700579"/>
          </a:xfrm>
        </p:spPr>
        <p:txBody>
          <a:bodyPr vert="horz" lIns="121920" tIns="60960" rIns="121920" bIns="60960" rtlCol="0" anchor="ctr">
            <a:normAutofit/>
          </a:bodyPr>
          <a:lstStyle/>
          <a:p>
            <a:pPr algn="l">
              <a:lnSpc>
                <a:spcPct val="90000"/>
              </a:lnSpc>
            </a:pPr>
            <a:r>
              <a:rPr lang="en-US" sz="6000">
                <a:latin typeface="+mj-lt"/>
                <a:cs typeface="+mj-cs"/>
              </a:rPr>
              <a:t>Protester</a:t>
            </a:r>
            <a:r>
              <a:rPr lang="en-US" sz="5450">
                <a:latin typeface="+mj-lt"/>
                <a:cs typeface="+mj-cs"/>
              </a:rPr>
              <a:t> </a:t>
            </a:r>
          </a:p>
        </p:txBody>
      </p:sp>
      <p:sp>
        <p:nvSpPr>
          <p:cNvPr id="4" name="Slide Number Placeholder 3"/>
          <p:cNvSpPr>
            <a:spLocks noGrp="1"/>
          </p:cNvSpPr>
          <p:nvPr>
            <p:ph type="sldNum" sz="quarter" idx="12"/>
          </p:nvPr>
        </p:nvSpPr>
        <p:spPr>
          <a:xfrm>
            <a:off x="8610600" y="6356350"/>
            <a:ext cx="2743200" cy="365125"/>
          </a:xfrm>
        </p:spPr>
        <p:txBody>
          <a:bodyPr vert="horz" lIns="121920" tIns="60960" rIns="121920" bIns="60960" rtlCol="0" anchor="ctr">
            <a:normAutofit/>
          </a:bodyPr>
          <a:lstStyle/>
          <a:p>
            <a:pPr>
              <a:lnSpc>
                <a:spcPct val="90000"/>
              </a:lnSpc>
              <a:spcAft>
                <a:spcPts val="800"/>
              </a:spcAft>
            </a:pPr>
            <a:fld id="{B0ECA4A4-8CF6-4D2B-AA11-3D89712BEE2C}" type="slidenum">
              <a:rPr lang="en-US" smtClean="0"/>
              <a:pPr>
                <a:lnSpc>
                  <a:spcPct val="90000"/>
                </a:lnSpc>
                <a:spcAft>
                  <a:spcPts val="800"/>
                </a:spcAft>
              </a:pPr>
              <a:t>20</a:t>
            </a:fld>
            <a:endParaRPr lang="en-US"/>
          </a:p>
        </p:txBody>
      </p:sp>
      <p:graphicFrame>
        <p:nvGraphicFramePr>
          <p:cNvPr id="6" name="Content Placeholder 2">
            <a:extLst>
              <a:ext uri="{FF2B5EF4-FFF2-40B4-BE49-F238E27FC236}">
                <a16:creationId xmlns:a16="http://schemas.microsoft.com/office/drawing/2014/main" id="{722764A5-CCDC-1E5F-B945-0F1A26033CA4}"/>
              </a:ext>
            </a:extLst>
          </p:cNvPr>
          <p:cNvGraphicFramePr>
            <a:graphicFrameLocks noGrp="1"/>
          </p:cNvGraphicFramePr>
          <p:nvPr>
            <p:ph idx="4294967295"/>
            <p:extLst>
              <p:ext uri="{D42A27DB-BD31-4B8C-83A1-F6EECF244321}">
                <p14:modId xmlns:p14="http://schemas.microsoft.com/office/powerpoint/2010/main" val="3792331672"/>
              </p:ext>
            </p:extLst>
          </p:nvPr>
        </p:nvGraphicFramePr>
        <p:xfrm>
          <a:off x="144831" y="8274"/>
          <a:ext cx="13649652" cy="7193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3992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66" y="203887"/>
            <a:ext cx="4047066" cy="2085168"/>
          </a:xfrm>
        </p:spPr>
        <p:txBody>
          <a:bodyPr vert="horz" lIns="121920" tIns="60960" rIns="121920" bIns="60960" rtlCol="0" anchor="ctr">
            <a:normAutofit/>
          </a:bodyPr>
          <a:lstStyle/>
          <a:p>
            <a:pPr algn="l">
              <a:lnSpc>
                <a:spcPct val="90000"/>
              </a:lnSpc>
            </a:pPr>
            <a:r>
              <a:rPr lang="en-US" sz="6000" kern="1200">
                <a:latin typeface="+mj-lt"/>
                <a:ea typeface="+mj-ea"/>
                <a:cs typeface="+mj-cs"/>
              </a:rPr>
              <a:t>Seeding</a:t>
            </a:r>
          </a:p>
        </p:txBody>
      </p:sp>
      <p:sp>
        <p:nvSpPr>
          <p:cNvPr id="4" name="Slide Number Placeholder 3"/>
          <p:cNvSpPr>
            <a:spLocks noGrp="1"/>
          </p:cNvSpPr>
          <p:nvPr>
            <p:ph type="sldNum" sz="quarter" idx="12"/>
          </p:nvPr>
        </p:nvSpPr>
        <p:spPr>
          <a:xfrm>
            <a:off x="8610600" y="6356350"/>
            <a:ext cx="2743200" cy="365125"/>
          </a:xfrm>
        </p:spPr>
        <p:txBody>
          <a:bodyPr vert="horz" lIns="121920" tIns="60960" rIns="121920" bIns="60960" rtlCol="0" anchor="ctr">
            <a:normAutofit/>
          </a:bodyPr>
          <a:lstStyle/>
          <a:p>
            <a:pPr>
              <a:lnSpc>
                <a:spcPct val="90000"/>
              </a:lnSpc>
              <a:spcAft>
                <a:spcPts val="800"/>
              </a:spcAft>
            </a:pPr>
            <a:fld id="{B0ECA4A4-8CF6-4D2B-AA11-3D89712BEE2C}" type="slidenum">
              <a:rPr lang="en-US">
                <a:solidFill>
                  <a:schemeClr val="tx1"/>
                </a:solidFill>
              </a:rPr>
              <a:pPr>
                <a:lnSpc>
                  <a:spcPct val="90000"/>
                </a:lnSpc>
                <a:spcAft>
                  <a:spcPts val="800"/>
                </a:spcAft>
              </a:pPr>
              <a:t>21</a:t>
            </a:fld>
            <a:endParaRPr lang="en-US">
              <a:solidFill>
                <a:schemeClr val="tx1"/>
              </a:solidFill>
            </a:endParaRPr>
          </a:p>
        </p:txBody>
      </p:sp>
      <p:graphicFrame>
        <p:nvGraphicFramePr>
          <p:cNvPr id="6" name="Content Placeholder 2">
            <a:extLst>
              <a:ext uri="{FF2B5EF4-FFF2-40B4-BE49-F238E27FC236}">
                <a16:creationId xmlns:a16="http://schemas.microsoft.com/office/drawing/2014/main" id="{33885DB0-D981-FBF0-2466-56132EFE8429}"/>
              </a:ext>
            </a:extLst>
          </p:cNvPr>
          <p:cNvGraphicFramePr>
            <a:graphicFrameLocks noGrp="1"/>
          </p:cNvGraphicFramePr>
          <p:nvPr>
            <p:ph idx="4294967295"/>
            <p:extLst>
              <p:ext uri="{D42A27DB-BD31-4B8C-83A1-F6EECF244321}">
                <p14:modId xmlns:p14="http://schemas.microsoft.com/office/powerpoint/2010/main" val="2209640583"/>
              </p:ext>
            </p:extLst>
          </p:nvPr>
        </p:nvGraphicFramePr>
        <p:xfrm>
          <a:off x="3536808" y="187254"/>
          <a:ext cx="8248933" cy="5588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7413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ECA4A4-8CF6-4D2B-AA11-3D89712BEE2C}" type="slidenum">
              <a:rPr lang="en-US" smtClean="0"/>
              <a:t>22</a:t>
            </a:fld>
            <a:endParaRPr lang="en-US"/>
          </a:p>
        </p:txBody>
      </p:sp>
      <p:sp>
        <p:nvSpPr>
          <p:cNvPr id="4" name="Title 3"/>
          <p:cNvSpPr>
            <a:spLocks noGrp="1"/>
          </p:cNvSpPr>
          <p:nvPr>
            <p:ph type="title" idx="4294967295"/>
          </p:nvPr>
        </p:nvSpPr>
        <p:spPr>
          <a:xfrm>
            <a:off x="719403" y="291818"/>
            <a:ext cx="10829461" cy="1143000"/>
          </a:xfrm>
        </p:spPr>
        <p:txBody>
          <a:bodyPr>
            <a:normAutofit/>
          </a:bodyPr>
          <a:lstStyle/>
          <a:p>
            <a:r>
              <a:rPr lang="en-US" sz="6000">
                <a:latin typeface="+mn-lt"/>
                <a:ea typeface="Roboto Light"/>
                <a:cs typeface="Arial"/>
              </a:rPr>
              <a:t>Seeding forsøk - løp</a:t>
            </a:r>
          </a:p>
        </p:txBody>
      </p:sp>
      <p:sp>
        <p:nvSpPr>
          <p:cNvPr id="6" name="TextBox 5"/>
          <p:cNvSpPr txBox="1"/>
          <p:nvPr/>
        </p:nvSpPr>
        <p:spPr>
          <a:xfrm>
            <a:off x="719403" y="1359060"/>
            <a:ext cx="9889099" cy="4358053"/>
          </a:xfrm>
          <a:prstGeom prst="rect">
            <a:avLst/>
          </a:prstGeom>
          <a:noFill/>
        </p:spPr>
        <p:txBody>
          <a:bodyPr wrap="square" lIns="91440" tIns="45720" rIns="91440" bIns="45720" rtlCol="0" anchor="t">
            <a:spAutoFit/>
          </a:bodyPr>
          <a:lstStyle/>
          <a:p>
            <a:endParaRPr lang="nb-NO" sz="3200">
              <a:latin typeface="Arial" panose="020B0604020202020204" pitchFamily="34" charset="0"/>
              <a:ea typeface="Roboto Light" panose="02000000000000000000" pitchFamily="2" charset="0"/>
              <a:cs typeface="Arial" panose="020B0604020202020204" pitchFamily="34" charset="0"/>
            </a:endParaRPr>
          </a:p>
          <a:p>
            <a:r>
              <a:rPr lang="nb-NO" sz="2667">
                <a:ea typeface="Roboto Light" panose="02000000000000000000" pitchFamily="2" charset="0"/>
                <a:cs typeface="Arial" panose="020B0604020202020204" pitchFamily="34" charset="0"/>
              </a:rPr>
              <a:t>Seeding etter bestetider (sikksakk-metoden med 8 baner):</a:t>
            </a:r>
          </a:p>
          <a:p>
            <a:r>
              <a:rPr lang="nb-NO" sz="2667">
                <a:ea typeface="Roboto Light" panose="02000000000000000000" pitchFamily="2" charset="0"/>
                <a:cs typeface="Arial" panose="020B0604020202020204" pitchFamily="34" charset="0"/>
              </a:rPr>
              <a:t>Heat A		1,6,7,12,13,18,19, 24</a:t>
            </a:r>
          </a:p>
          <a:p>
            <a:r>
              <a:rPr lang="nb-NO" sz="2667">
                <a:ea typeface="Roboto Light" panose="02000000000000000000" pitchFamily="2" charset="0"/>
                <a:cs typeface="Arial" panose="020B0604020202020204" pitchFamily="34" charset="0"/>
              </a:rPr>
              <a:t>Heat B		2,5,8,11,14,17,20, 23</a:t>
            </a:r>
          </a:p>
          <a:p>
            <a:r>
              <a:rPr lang="nb-NO" sz="2667">
                <a:ea typeface="Roboto Light" panose="02000000000000000000" pitchFamily="2" charset="0"/>
                <a:cs typeface="Arial" panose="020B0604020202020204" pitchFamily="34" charset="0"/>
              </a:rPr>
              <a:t>Heat C		3,4,9,10,15,16,21,22</a:t>
            </a:r>
          </a:p>
          <a:p>
            <a:endParaRPr lang="nb-NO" sz="2667">
              <a:ea typeface="Roboto Light" panose="02000000000000000000" pitchFamily="2" charset="0"/>
              <a:cs typeface="Arial" panose="020B0604020202020204" pitchFamily="34" charset="0"/>
            </a:endParaRPr>
          </a:p>
          <a:p>
            <a:pPr marL="457189" indent="-457189">
              <a:buFont typeface="Arial" panose="020B0604020202020204" pitchFamily="34" charset="0"/>
              <a:buChar char="•"/>
            </a:pPr>
            <a:r>
              <a:rPr lang="nb-NO" sz="2667">
                <a:ea typeface="Roboto Light" panose="02000000000000000000" pitchFamily="2" charset="0"/>
                <a:cs typeface="Arial" panose="020B0604020202020204" pitchFamily="34" charset="0"/>
              </a:rPr>
              <a:t>Vilkårlig banetrekking.</a:t>
            </a:r>
          </a:p>
          <a:p>
            <a:pPr marL="456565" indent="-456565">
              <a:buFont typeface="Arial" panose="020B0604020202020204" pitchFamily="34" charset="0"/>
              <a:buChar char="•"/>
            </a:pPr>
            <a:endParaRPr lang="nb-NO" sz="2650">
              <a:ea typeface="Roboto Light"/>
              <a:cs typeface="Arial"/>
            </a:endParaRPr>
          </a:p>
          <a:p>
            <a:pPr marL="457189" indent="-457189">
              <a:buFont typeface="Arial" panose="020B0604020202020204" pitchFamily="34" charset="0"/>
              <a:buChar char="•"/>
            </a:pPr>
            <a:r>
              <a:rPr lang="nb-NO" sz="2667">
                <a:ea typeface="Roboto Light" panose="02000000000000000000" pitchFamily="2" charset="0"/>
                <a:cs typeface="Arial" panose="020B0604020202020204" pitchFamily="34" charset="0"/>
              </a:rPr>
              <a:t>Heatrekkefølgen trekkes vilkårlig.</a:t>
            </a:r>
          </a:p>
          <a:p>
            <a:endParaRPr lang="nb-NO" sz="3200" u="sng">
              <a:latin typeface="Times New Roman" panose="02020603050405020304" pitchFamily="18" charset="0"/>
              <a:ea typeface="Roboto Light"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5213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1731"/>
            <a:ext cx="11134875" cy="2181928"/>
          </a:xfrm>
        </p:spPr>
        <p:txBody>
          <a:bodyPr vert="horz" lIns="121920" tIns="60960" rIns="121920" bIns="60960" rtlCol="0" anchor="ctr">
            <a:noAutofit/>
          </a:bodyPr>
          <a:lstStyle/>
          <a:p>
            <a:r>
              <a:rPr lang="en-US" sz="6000">
                <a:latin typeface="+mj-lt"/>
                <a:cs typeface="+mj-cs"/>
              </a:rPr>
              <a:t>Seeding mellomheat – semifinale  -</a:t>
            </a:r>
            <a:br>
              <a:rPr lang="en-US" sz="6000">
                <a:latin typeface="+mj-lt"/>
                <a:cs typeface="+mj-cs"/>
              </a:rPr>
            </a:br>
            <a:r>
              <a:rPr lang="en-US" sz="6000">
                <a:latin typeface="+mj-lt"/>
                <a:cs typeface="+mj-cs"/>
              </a:rPr>
              <a:t>finale</a:t>
            </a:r>
          </a:p>
        </p:txBody>
      </p:sp>
      <p:sp>
        <p:nvSpPr>
          <p:cNvPr id="3" name="Slide Number Placeholder 2"/>
          <p:cNvSpPr>
            <a:spLocks noGrp="1"/>
          </p:cNvSpPr>
          <p:nvPr>
            <p:ph type="sldNum" sz="quarter" idx="12"/>
          </p:nvPr>
        </p:nvSpPr>
        <p:spPr>
          <a:xfrm>
            <a:off x="8610600" y="6356350"/>
            <a:ext cx="2743200" cy="365125"/>
          </a:xfrm>
        </p:spPr>
        <p:txBody>
          <a:bodyPr vert="horz" lIns="121920" tIns="60960" rIns="121920" bIns="60960" rtlCol="0" anchor="ctr">
            <a:normAutofit/>
          </a:bodyPr>
          <a:lstStyle/>
          <a:p>
            <a:pPr>
              <a:lnSpc>
                <a:spcPct val="90000"/>
              </a:lnSpc>
              <a:spcAft>
                <a:spcPts val="800"/>
              </a:spcAft>
            </a:pPr>
            <a:fld id="{B0ECA4A4-8CF6-4D2B-AA11-3D89712BEE2C}" type="slidenum">
              <a:rPr lang="en-US">
                <a:solidFill>
                  <a:schemeClr val="tx1"/>
                </a:solidFill>
              </a:rPr>
              <a:pPr>
                <a:lnSpc>
                  <a:spcPct val="90000"/>
                </a:lnSpc>
                <a:spcAft>
                  <a:spcPts val="800"/>
                </a:spcAft>
              </a:pPr>
              <a:t>23</a:t>
            </a:fld>
            <a:endParaRPr lang="en-US">
              <a:solidFill>
                <a:schemeClr val="tx1"/>
              </a:solidFill>
            </a:endParaRPr>
          </a:p>
        </p:txBody>
      </p:sp>
      <p:graphicFrame>
        <p:nvGraphicFramePr>
          <p:cNvPr id="6" name="TextBox 3">
            <a:extLst>
              <a:ext uri="{FF2B5EF4-FFF2-40B4-BE49-F238E27FC236}">
                <a16:creationId xmlns:a16="http://schemas.microsoft.com/office/drawing/2014/main" id="{F915DDF0-D8D8-31F5-A130-6AFA172392A4}"/>
              </a:ext>
            </a:extLst>
          </p:cNvPr>
          <p:cNvGraphicFramePr/>
          <p:nvPr>
            <p:extLst>
              <p:ext uri="{D42A27DB-BD31-4B8C-83A1-F6EECF244321}">
                <p14:modId xmlns:p14="http://schemas.microsoft.com/office/powerpoint/2010/main" val="3114055017"/>
              </p:ext>
            </p:extLst>
          </p:nvPr>
        </p:nvGraphicFramePr>
        <p:xfrm>
          <a:off x="604317" y="1366541"/>
          <a:ext cx="11151791" cy="49958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5436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4"/>
          </a:xfrm>
        </p:spPr>
        <p:txBody>
          <a:bodyPr vert="horz" lIns="121920" tIns="60960" rIns="121920" bIns="60960" rtlCol="0" anchor="ctr">
            <a:normAutofit/>
          </a:bodyPr>
          <a:lstStyle/>
          <a:p>
            <a:pPr algn="l">
              <a:lnSpc>
                <a:spcPct val="90000"/>
              </a:lnSpc>
            </a:pPr>
            <a:r>
              <a:rPr lang="en-US" sz="6000">
                <a:latin typeface="+mj-lt"/>
                <a:cs typeface="+mj-cs"/>
              </a:rPr>
              <a:t>Start</a:t>
            </a:r>
          </a:p>
        </p:txBody>
      </p:sp>
      <p:sp>
        <p:nvSpPr>
          <p:cNvPr id="3" name="Content Placeholder 2"/>
          <p:cNvSpPr>
            <a:spLocks noGrp="1"/>
          </p:cNvSpPr>
          <p:nvPr>
            <p:ph idx="4294967295"/>
          </p:nvPr>
        </p:nvSpPr>
        <p:spPr>
          <a:xfrm>
            <a:off x="838200" y="1336718"/>
            <a:ext cx="10515600" cy="4844626"/>
          </a:xfrm>
        </p:spPr>
        <p:txBody>
          <a:bodyPr vert="horz" lIns="121920" tIns="60960" rIns="121920" bIns="60960" rtlCol="0" anchor="t">
            <a:normAutofit/>
          </a:bodyPr>
          <a:lstStyle/>
          <a:p>
            <a:pPr indent="-304792"/>
            <a:endParaRPr lang="en-US" sz="2267"/>
          </a:p>
          <a:p>
            <a:pPr indent="-304792"/>
            <a:r>
              <a:rPr lang="nb-NO" sz="2400">
                <a:latin typeface="+mn-lt"/>
              </a:rPr>
              <a:t>I alle løp opp til og med 400 m skal du bruke startblokk.</a:t>
            </a:r>
            <a:endParaRPr lang="nb-NO" sz="2400">
              <a:latin typeface="+mn-lt"/>
              <a:ea typeface="Calibri"/>
              <a:cs typeface="Calibri"/>
            </a:endParaRPr>
          </a:p>
          <a:p>
            <a:pPr marL="304792" lvl="1" indent="0">
              <a:buNone/>
            </a:pPr>
            <a:r>
              <a:rPr lang="nb-NO">
                <a:latin typeface="+mn-lt"/>
              </a:rPr>
              <a:t>Inkludert første etappe på 4x100 m, 4x200 m, 4x400 m og 1000 m stafett.</a:t>
            </a:r>
            <a:endParaRPr lang="nb-NO">
              <a:latin typeface="+mn-lt"/>
              <a:ea typeface="Calibri"/>
              <a:cs typeface="Calibri"/>
            </a:endParaRPr>
          </a:p>
          <a:p>
            <a:pPr indent="-304792"/>
            <a:r>
              <a:rPr lang="nb-NO" sz="2400">
                <a:latin typeface="+mn-lt"/>
              </a:rPr>
              <a:t>Begge føttene skal være i kontakt med startblokkene.</a:t>
            </a:r>
            <a:endParaRPr lang="nb-NO" sz="2400">
              <a:latin typeface="+mn-lt"/>
              <a:ea typeface="Calibri"/>
              <a:cs typeface="Calibri"/>
            </a:endParaRPr>
          </a:p>
          <a:p>
            <a:pPr indent="-304165"/>
            <a:endParaRPr lang="nb-NO" sz="2400">
              <a:latin typeface="+mn-lt"/>
            </a:endParaRPr>
          </a:p>
          <a:p>
            <a:pPr indent="-304792"/>
            <a:r>
              <a:rPr lang="nb-NO" sz="2400">
                <a:latin typeface="+mn-lt"/>
              </a:rPr>
              <a:t>Du kan få advarsel hvis du er sein med å ta av tøy eller med å gå ned i startblokken, forstyrrer andre løpere, er urolig i ferdigstilling, løfter hånden eller reiser deg etter at du er i blokken.</a:t>
            </a:r>
            <a:endParaRPr lang="nb-NO" sz="2400">
              <a:latin typeface="+mn-lt"/>
              <a:ea typeface="Calibri"/>
              <a:cs typeface="Calibri"/>
            </a:endParaRPr>
          </a:p>
          <a:p>
            <a:pPr indent="-304792"/>
            <a:r>
              <a:rPr lang="nb-NO" sz="2400">
                <a:latin typeface="+mn-lt"/>
              </a:rPr>
              <a:t>Du kan få advarsel (eller diskvalifikasjon) hvis du bevisst dytter en annen løper ved stående start. </a:t>
            </a:r>
            <a:endParaRPr lang="nb-NO" sz="2400">
              <a:latin typeface="+mn-lt"/>
              <a:ea typeface="Calibri"/>
              <a:cs typeface="Calibri"/>
            </a:endParaRPr>
          </a:p>
          <a:p>
            <a:pPr marL="609585" lvl="1" indent="-304792"/>
            <a:endParaRPr lang="en-US" sz="2267"/>
          </a:p>
        </p:txBody>
      </p:sp>
      <p:sp>
        <p:nvSpPr>
          <p:cNvPr id="4" name="Slide Number Placeholder 3"/>
          <p:cNvSpPr>
            <a:spLocks noGrp="1"/>
          </p:cNvSpPr>
          <p:nvPr>
            <p:ph type="sldNum" sz="quarter" idx="12"/>
          </p:nvPr>
        </p:nvSpPr>
        <p:spPr>
          <a:xfrm>
            <a:off x="8610600" y="6356350"/>
            <a:ext cx="2743200" cy="365125"/>
          </a:xfrm>
        </p:spPr>
        <p:txBody>
          <a:bodyPr vert="horz" lIns="121920" tIns="60960" rIns="121920" bIns="60960" rtlCol="0" anchor="ctr">
            <a:normAutofit/>
          </a:bodyPr>
          <a:lstStyle/>
          <a:p>
            <a:pPr>
              <a:lnSpc>
                <a:spcPct val="90000"/>
              </a:lnSpc>
              <a:spcAft>
                <a:spcPts val="800"/>
              </a:spcAft>
            </a:pPr>
            <a:fld id="{B0ECA4A4-8CF6-4D2B-AA11-3D89712BEE2C}" type="slidenum">
              <a:rPr lang="en-US" smtClean="0"/>
              <a:pPr>
                <a:lnSpc>
                  <a:spcPct val="90000"/>
                </a:lnSpc>
                <a:spcAft>
                  <a:spcPts val="800"/>
                </a:spcAft>
              </a:pPr>
              <a:t>24</a:t>
            </a:fld>
            <a:endParaRPr lang="en-US"/>
          </a:p>
        </p:txBody>
      </p:sp>
    </p:spTree>
    <p:extLst>
      <p:ext uri="{BB962C8B-B14F-4D97-AF65-F5344CB8AC3E}">
        <p14:creationId xmlns:p14="http://schemas.microsoft.com/office/powerpoint/2010/main" val="1740097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401221"/>
            <a:ext cx="10515600" cy="1348065"/>
          </a:xfrm>
        </p:spPr>
        <p:txBody>
          <a:bodyPr vert="horz" lIns="121920" tIns="60960" rIns="121920" bIns="60960" rtlCol="0" anchor="ctr">
            <a:normAutofit/>
          </a:bodyPr>
          <a:lstStyle/>
          <a:p>
            <a:pPr algn="l">
              <a:lnSpc>
                <a:spcPct val="90000"/>
              </a:lnSpc>
            </a:pPr>
            <a:r>
              <a:rPr lang="en-US" sz="6000" err="1">
                <a:latin typeface="+mj-lt"/>
                <a:cs typeface="+mj-cs"/>
              </a:rPr>
              <a:t>Tyvstart</a:t>
            </a:r>
            <a:endParaRPr lang="en-US" sz="6000">
              <a:latin typeface="+mj-lt"/>
              <a:cs typeface="+mj-cs"/>
            </a:endParaRPr>
          </a:p>
        </p:txBody>
      </p:sp>
      <p:sp>
        <p:nvSpPr>
          <p:cNvPr id="3" name="Content Placeholder 2"/>
          <p:cNvSpPr>
            <a:spLocks noGrp="1"/>
          </p:cNvSpPr>
          <p:nvPr>
            <p:ph idx="4294967295"/>
          </p:nvPr>
        </p:nvSpPr>
        <p:spPr>
          <a:xfrm>
            <a:off x="838200" y="1776409"/>
            <a:ext cx="10515600" cy="4400555"/>
          </a:xfrm>
        </p:spPr>
        <p:txBody>
          <a:bodyPr vert="horz" lIns="121920" tIns="60960" rIns="121920" bIns="60960" rtlCol="0" anchor="t">
            <a:normAutofit fontScale="92500" lnSpcReduction="10000"/>
          </a:bodyPr>
          <a:lstStyle/>
          <a:p>
            <a:pPr indent="-304165"/>
            <a:r>
              <a:rPr lang="en-US" sz="2400" dirty="0">
                <a:latin typeface="+mn-lt"/>
              </a:rPr>
              <a:t>En </a:t>
            </a:r>
            <a:r>
              <a:rPr lang="en-US" sz="2400" dirty="0" err="1">
                <a:latin typeface="+mn-lt"/>
              </a:rPr>
              <a:t>tyvstart</a:t>
            </a:r>
            <a:r>
              <a:rPr lang="en-US" sz="2400" dirty="0">
                <a:latin typeface="+mn-lt"/>
              </a:rPr>
              <a:t> </a:t>
            </a:r>
            <a:r>
              <a:rPr lang="en-US" sz="2400" dirty="0" err="1">
                <a:latin typeface="+mn-lt"/>
              </a:rPr>
              <a:t>medfører</a:t>
            </a:r>
            <a:r>
              <a:rPr lang="en-US" sz="2400" dirty="0">
                <a:latin typeface="+mn-lt"/>
              </a:rPr>
              <a:t> </a:t>
            </a:r>
            <a:r>
              <a:rPr lang="en-US" sz="2400" dirty="0" err="1">
                <a:latin typeface="+mn-lt"/>
              </a:rPr>
              <a:t>diskvalifikasjon</a:t>
            </a:r>
            <a:r>
              <a:rPr lang="en-US" sz="2400" dirty="0">
                <a:latin typeface="+mn-lt"/>
              </a:rPr>
              <a:t>.</a:t>
            </a:r>
            <a:endParaRPr lang="en-US" sz="2400" dirty="0">
              <a:latin typeface="+mn-lt"/>
              <a:ea typeface="Calibri"/>
              <a:cs typeface="Calibri"/>
            </a:endParaRPr>
          </a:p>
          <a:p>
            <a:pPr indent="-304165"/>
            <a:endParaRPr lang="en-US" sz="2400">
              <a:latin typeface="+mn-lt"/>
            </a:endParaRPr>
          </a:p>
          <a:p>
            <a:pPr indent="-304165"/>
            <a:r>
              <a:rPr lang="en-US" sz="2400" dirty="0" err="1">
                <a:latin typeface="+mn-lt"/>
              </a:rPr>
              <a:t>Tyvstart</a:t>
            </a:r>
            <a:r>
              <a:rPr lang="en-US" sz="2400" dirty="0">
                <a:latin typeface="+mn-lt"/>
              </a:rPr>
              <a:t>: </a:t>
            </a:r>
            <a:r>
              <a:rPr lang="en-US" sz="2400" dirty="0" err="1">
                <a:latin typeface="+mn-lt"/>
              </a:rPr>
              <a:t>bevegelse</a:t>
            </a:r>
            <a:r>
              <a:rPr lang="en-US" sz="2400" dirty="0">
                <a:latin typeface="+mn-lt"/>
              </a:rPr>
              <a:t> </a:t>
            </a:r>
            <a:r>
              <a:rPr lang="en-US" sz="2400" dirty="0" err="1">
                <a:latin typeface="+mn-lt"/>
              </a:rPr>
              <a:t>som</a:t>
            </a:r>
            <a:r>
              <a:rPr lang="en-US" sz="2400" dirty="0">
                <a:latin typeface="+mn-lt"/>
              </a:rPr>
              <a:t> </a:t>
            </a:r>
            <a:r>
              <a:rPr lang="en-US" sz="2400" dirty="0" err="1">
                <a:latin typeface="+mn-lt"/>
              </a:rPr>
              <a:t>omfatter</a:t>
            </a:r>
            <a:r>
              <a:rPr lang="en-US" sz="2400" dirty="0">
                <a:latin typeface="+mn-lt"/>
              </a:rPr>
              <a:t> </a:t>
            </a:r>
            <a:r>
              <a:rPr lang="en-US" sz="2400" dirty="0" err="1">
                <a:latin typeface="+mn-lt"/>
              </a:rPr>
              <a:t>eller</a:t>
            </a:r>
            <a:r>
              <a:rPr lang="en-US" sz="2400" dirty="0">
                <a:latin typeface="+mn-lt"/>
              </a:rPr>
              <a:t> </a:t>
            </a:r>
            <a:r>
              <a:rPr lang="en-US" sz="2400" dirty="0" err="1">
                <a:latin typeface="+mn-lt"/>
              </a:rPr>
              <a:t>medfører</a:t>
            </a:r>
            <a:r>
              <a:rPr lang="en-US" sz="2400" dirty="0">
                <a:latin typeface="+mn-lt"/>
              </a:rPr>
              <a:t> at </a:t>
            </a:r>
            <a:r>
              <a:rPr lang="en-US" sz="2400" dirty="0" err="1">
                <a:latin typeface="+mn-lt"/>
              </a:rPr>
              <a:t>en</a:t>
            </a:r>
            <a:r>
              <a:rPr lang="en-US" sz="2400" dirty="0">
                <a:latin typeface="+mn-lt"/>
              </a:rPr>
              <a:t> </a:t>
            </a:r>
            <a:r>
              <a:rPr lang="en-US" sz="2400" dirty="0" err="1">
                <a:latin typeface="+mn-lt"/>
              </a:rPr>
              <a:t>eller</a:t>
            </a:r>
            <a:r>
              <a:rPr lang="en-US" sz="2400" dirty="0">
                <a:latin typeface="+mn-lt"/>
              </a:rPr>
              <a:t> </a:t>
            </a:r>
            <a:r>
              <a:rPr lang="en-US" sz="2400" dirty="0" err="1">
                <a:latin typeface="+mn-lt"/>
              </a:rPr>
              <a:t>begge</a:t>
            </a:r>
            <a:r>
              <a:rPr lang="en-US" sz="2400" dirty="0">
                <a:latin typeface="+mn-lt"/>
              </a:rPr>
              <a:t> </a:t>
            </a:r>
            <a:r>
              <a:rPr lang="en-US" sz="2400" dirty="0" err="1">
                <a:latin typeface="+mn-lt"/>
              </a:rPr>
              <a:t>føtter</a:t>
            </a:r>
            <a:r>
              <a:rPr lang="en-US" sz="2400" dirty="0">
                <a:latin typeface="+mn-lt"/>
              </a:rPr>
              <a:t> mister </a:t>
            </a:r>
            <a:r>
              <a:rPr lang="en-US" sz="2400" dirty="0" err="1">
                <a:latin typeface="+mn-lt"/>
              </a:rPr>
              <a:t>kontakten</a:t>
            </a:r>
            <a:r>
              <a:rPr lang="en-US" sz="2400" dirty="0">
                <a:latin typeface="+mn-lt"/>
              </a:rPr>
              <a:t> med </a:t>
            </a:r>
            <a:r>
              <a:rPr lang="en-US" sz="2400" dirty="0" err="1">
                <a:latin typeface="+mn-lt"/>
              </a:rPr>
              <a:t>blokkene</a:t>
            </a:r>
            <a:r>
              <a:rPr lang="en-US" sz="2400" dirty="0">
                <a:latin typeface="+mn-lt"/>
              </a:rPr>
              <a:t> </a:t>
            </a:r>
            <a:r>
              <a:rPr lang="en-US" sz="2400" dirty="0" err="1">
                <a:latin typeface="+mn-lt"/>
              </a:rPr>
              <a:t>eller</a:t>
            </a:r>
            <a:r>
              <a:rPr lang="en-US" sz="2400" dirty="0">
                <a:latin typeface="+mn-lt"/>
              </a:rPr>
              <a:t> </a:t>
            </a:r>
            <a:r>
              <a:rPr lang="en-US" sz="2400" dirty="0" err="1">
                <a:latin typeface="+mn-lt"/>
              </a:rPr>
              <a:t>en</a:t>
            </a:r>
            <a:r>
              <a:rPr lang="en-US" sz="2400" dirty="0">
                <a:latin typeface="+mn-lt"/>
              </a:rPr>
              <a:t> </a:t>
            </a:r>
            <a:r>
              <a:rPr lang="en-US" sz="2400" dirty="0" err="1">
                <a:latin typeface="+mn-lt"/>
              </a:rPr>
              <a:t>eller</a:t>
            </a:r>
            <a:r>
              <a:rPr lang="en-US" sz="2400" dirty="0">
                <a:latin typeface="+mn-lt"/>
              </a:rPr>
              <a:t> </a:t>
            </a:r>
            <a:r>
              <a:rPr lang="en-US" sz="2400" dirty="0" err="1">
                <a:latin typeface="+mn-lt"/>
              </a:rPr>
              <a:t>begge</a:t>
            </a:r>
            <a:r>
              <a:rPr lang="en-US" sz="2400" dirty="0">
                <a:latin typeface="+mn-lt"/>
              </a:rPr>
              <a:t> </a:t>
            </a:r>
            <a:r>
              <a:rPr lang="en-US" sz="2400" dirty="0" err="1">
                <a:latin typeface="+mn-lt"/>
              </a:rPr>
              <a:t>hender</a:t>
            </a:r>
            <a:r>
              <a:rPr lang="en-US" sz="2400" dirty="0">
                <a:latin typeface="+mn-lt"/>
              </a:rPr>
              <a:t> mister </a:t>
            </a:r>
            <a:r>
              <a:rPr lang="en-US" sz="2400" dirty="0" err="1">
                <a:latin typeface="+mn-lt"/>
              </a:rPr>
              <a:t>kontakten</a:t>
            </a:r>
            <a:r>
              <a:rPr lang="en-US" sz="2400" dirty="0">
                <a:latin typeface="+mn-lt"/>
              </a:rPr>
              <a:t> med </a:t>
            </a:r>
            <a:r>
              <a:rPr lang="en-US" sz="2400" dirty="0" err="1">
                <a:latin typeface="+mn-lt"/>
              </a:rPr>
              <a:t>bakken</a:t>
            </a:r>
            <a:r>
              <a:rPr lang="en-US" sz="2400" dirty="0">
                <a:latin typeface="+mn-lt"/>
              </a:rPr>
              <a:t> – </a:t>
            </a:r>
            <a:r>
              <a:rPr lang="en-US" sz="2400" dirty="0" err="1">
                <a:latin typeface="+mn-lt"/>
              </a:rPr>
              <a:t>før</a:t>
            </a:r>
            <a:r>
              <a:rPr lang="en-US" sz="2400" dirty="0">
                <a:latin typeface="+mn-lt"/>
              </a:rPr>
              <a:t> </a:t>
            </a:r>
            <a:r>
              <a:rPr lang="en-US" sz="2400" dirty="0" err="1">
                <a:latin typeface="+mn-lt"/>
              </a:rPr>
              <a:t>skuddet</a:t>
            </a:r>
            <a:r>
              <a:rPr lang="en-US" sz="2400" dirty="0">
                <a:latin typeface="+mn-lt"/>
              </a:rPr>
              <a:t>.</a:t>
            </a:r>
            <a:endParaRPr lang="en-US" sz="2400" dirty="0">
              <a:latin typeface="+mn-lt"/>
              <a:ea typeface="Calibri"/>
              <a:cs typeface="Calibri"/>
            </a:endParaRPr>
          </a:p>
          <a:p>
            <a:pPr indent="-304165"/>
            <a:r>
              <a:rPr lang="en-US" sz="2400" dirty="0">
                <a:latin typeface="+mn-lt"/>
              </a:rPr>
              <a:t>Det </a:t>
            </a:r>
            <a:r>
              <a:rPr lang="en-US" sz="2400" dirty="0" err="1">
                <a:latin typeface="+mn-lt"/>
              </a:rPr>
              <a:t>regnes</a:t>
            </a:r>
            <a:r>
              <a:rPr lang="en-US" sz="2400" dirty="0">
                <a:latin typeface="+mn-lt"/>
              </a:rPr>
              <a:t> </a:t>
            </a:r>
            <a:r>
              <a:rPr lang="en-US" sz="2400" dirty="0" err="1">
                <a:latin typeface="+mn-lt"/>
              </a:rPr>
              <a:t>også</a:t>
            </a:r>
            <a:r>
              <a:rPr lang="en-US" sz="2400" dirty="0">
                <a:latin typeface="+mn-lt"/>
              </a:rPr>
              <a:t> </a:t>
            </a:r>
            <a:r>
              <a:rPr lang="en-US" sz="2400" dirty="0" err="1">
                <a:latin typeface="+mn-lt"/>
              </a:rPr>
              <a:t>som</a:t>
            </a:r>
            <a:r>
              <a:rPr lang="en-US" sz="2400" dirty="0">
                <a:latin typeface="+mn-lt"/>
              </a:rPr>
              <a:t> </a:t>
            </a:r>
            <a:r>
              <a:rPr lang="en-US" sz="2400" dirty="0" err="1">
                <a:latin typeface="+mn-lt"/>
              </a:rPr>
              <a:t>tyvstarten</a:t>
            </a:r>
            <a:r>
              <a:rPr lang="en-US" sz="2400" dirty="0">
                <a:latin typeface="+mn-lt"/>
              </a:rPr>
              <a:t> </a:t>
            </a:r>
            <a:r>
              <a:rPr lang="en-US" sz="2400" dirty="0" err="1">
                <a:latin typeface="+mn-lt"/>
              </a:rPr>
              <a:t>dersom</a:t>
            </a:r>
            <a:r>
              <a:rPr lang="en-US" sz="2400" dirty="0">
                <a:latin typeface="+mn-lt"/>
              </a:rPr>
              <a:t> </a:t>
            </a:r>
            <a:r>
              <a:rPr lang="en-US" sz="2400" dirty="0" err="1">
                <a:latin typeface="+mn-lt"/>
              </a:rPr>
              <a:t>startbevegelsen</a:t>
            </a:r>
            <a:r>
              <a:rPr lang="en-US" sz="2400" dirty="0">
                <a:latin typeface="+mn-lt"/>
              </a:rPr>
              <a:t> starter </a:t>
            </a:r>
            <a:r>
              <a:rPr lang="en-US" sz="2400" dirty="0" err="1">
                <a:latin typeface="+mn-lt"/>
              </a:rPr>
              <a:t>før</a:t>
            </a:r>
            <a:r>
              <a:rPr lang="en-US" sz="2400" dirty="0">
                <a:latin typeface="+mn-lt"/>
              </a:rPr>
              <a:t> </a:t>
            </a:r>
            <a:r>
              <a:rPr lang="en-US" sz="2400" dirty="0" err="1">
                <a:latin typeface="+mn-lt"/>
              </a:rPr>
              <a:t>skuddet</a:t>
            </a:r>
            <a:r>
              <a:rPr lang="en-US" sz="2400" dirty="0">
                <a:latin typeface="+mn-lt"/>
              </a:rPr>
              <a:t>, </a:t>
            </a:r>
            <a:r>
              <a:rPr lang="en-US" sz="2400" dirty="0" err="1">
                <a:latin typeface="+mn-lt"/>
              </a:rPr>
              <a:t>selv</a:t>
            </a:r>
            <a:r>
              <a:rPr lang="en-US" sz="2400" dirty="0">
                <a:latin typeface="+mn-lt"/>
              </a:rPr>
              <a:t> om </a:t>
            </a:r>
            <a:r>
              <a:rPr lang="en-US" sz="2400" dirty="0" err="1">
                <a:latin typeface="+mn-lt"/>
              </a:rPr>
              <a:t>hender</a:t>
            </a:r>
            <a:r>
              <a:rPr lang="en-US" sz="2400" dirty="0">
                <a:latin typeface="+mn-lt"/>
              </a:rPr>
              <a:t>/</a:t>
            </a:r>
            <a:r>
              <a:rPr lang="en-US" sz="2400" dirty="0" err="1">
                <a:latin typeface="+mn-lt"/>
              </a:rPr>
              <a:t>føtter</a:t>
            </a:r>
            <a:r>
              <a:rPr lang="en-US" sz="2400" dirty="0">
                <a:latin typeface="+mn-lt"/>
              </a:rPr>
              <a:t> </a:t>
            </a:r>
            <a:r>
              <a:rPr lang="en-US" sz="2400" dirty="0" err="1">
                <a:latin typeface="+mn-lt"/>
              </a:rPr>
              <a:t>ikke</a:t>
            </a:r>
            <a:r>
              <a:rPr lang="en-US" sz="2400" dirty="0">
                <a:latin typeface="+mn-lt"/>
              </a:rPr>
              <a:t> </a:t>
            </a:r>
            <a:r>
              <a:rPr lang="en-US" sz="2400" dirty="0" err="1">
                <a:latin typeface="+mn-lt"/>
              </a:rPr>
              <a:t>har</a:t>
            </a:r>
            <a:r>
              <a:rPr lang="en-US" sz="2400" dirty="0">
                <a:latin typeface="+mn-lt"/>
              </a:rPr>
              <a:t> </a:t>
            </a:r>
            <a:r>
              <a:rPr lang="en-US" sz="2400" dirty="0" err="1">
                <a:latin typeface="+mn-lt"/>
              </a:rPr>
              <a:t>mistet</a:t>
            </a:r>
            <a:r>
              <a:rPr lang="en-US" sz="2400" dirty="0">
                <a:latin typeface="+mn-lt"/>
              </a:rPr>
              <a:t> </a:t>
            </a:r>
            <a:r>
              <a:rPr lang="en-US" sz="2400" dirty="0" err="1">
                <a:latin typeface="+mn-lt"/>
              </a:rPr>
              <a:t>kontakt</a:t>
            </a:r>
            <a:r>
              <a:rPr lang="en-US" sz="2400" dirty="0">
                <a:latin typeface="+mn-lt"/>
              </a:rPr>
              <a:t> med </a:t>
            </a:r>
            <a:r>
              <a:rPr lang="en-US" sz="2400" dirty="0" err="1">
                <a:latin typeface="+mn-lt"/>
              </a:rPr>
              <a:t>bakke</a:t>
            </a:r>
            <a:r>
              <a:rPr lang="en-US" sz="2400" dirty="0">
                <a:latin typeface="+mn-lt"/>
              </a:rPr>
              <a:t>/</a:t>
            </a:r>
            <a:r>
              <a:rPr lang="en-US" sz="2400" dirty="0" err="1">
                <a:latin typeface="+mn-lt"/>
              </a:rPr>
              <a:t>blokk</a:t>
            </a:r>
            <a:r>
              <a:rPr lang="en-US" sz="2400" dirty="0">
                <a:latin typeface="+mn-lt"/>
              </a:rPr>
              <a:t>.</a:t>
            </a:r>
          </a:p>
          <a:p>
            <a:pPr indent="-304165"/>
            <a:endParaRPr lang="en-US" sz="2400">
              <a:latin typeface="+mn-lt"/>
            </a:endParaRPr>
          </a:p>
          <a:p>
            <a:pPr indent="-304165"/>
            <a:r>
              <a:rPr lang="en-US" sz="2400" dirty="0">
                <a:latin typeface="+mn-lt"/>
              </a:rPr>
              <a:t>Rykk </a:t>
            </a:r>
            <a:r>
              <a:rPr lang="en-US" sz="2400" dirty="0" err="1">
                <a:latin typeface="+mn-lt"/>
              </a:rPr>
              <a:t>eller</a:t>
            </a:r>
            <a:r>
              <a:rPr lang="en-US" sz="2400" dirty="0">
                <a:latin typeface="+mn-lt"/>
              </a:rPr>
              <a:t> </a:t>
            </a:r>
            <a:r>
              <a:rPr lang="en-US" sz="2400" dirty="0" err="1">
                <a:latin typeface="+mn-lt"/>
              </a:rPr>
              <a:t>bevegelse</a:t>
            </a:r>
            <a:r>
              <a:rPr lang="en-US" sz="2400" dirty="0">
                <a:latin typeface="+mn-lt"/>
              </a:rPr>
              <a:t> av </a:t>
            </a:r>
            <a:r>
              <a:rPr lang="en-US" sz="2400" dirty="0" err="1">
                <a:latin typeface="+mn-lt"/>
              </a:rPr>
              <a:t>hoften</a:t>
            </a:r>
            <a:r>
              <a:rPr lang="en-US" sz="2400" dirty="0">
                <a:latin typeface="+mn-lt"/>
              </a:rPr>
              <a:t> </a:t>
            </a:r>
            <a:r>
              <a:rPr lang="en-US" sz="2400" dirty="0" err="1">
                <a:latin typeface="+mn-lt"/>
              </a:rPr>
              <a:t>opp</a:t>
            </a:r>
            <a:r>
              <a:rPr lang="en-US" sz="2400" dirty="0">
                <a:latin typeface="+mn-lt"/>
              </a:rPr>
              <a:t> </a:t>
            </a:r>
            <a:r>
              <a:rPr lang="en-US" sz="2400" dirty="0" err="1">
                <a:latin typeface="+mn-lt"/>
              </a:rPr>
              <a:t>eller</a:t>
            </a:r>
            <a:r>
              <a:rPr lang="en-US" sz="2400" dirty="0">
                <a:latin typeface="+mn-lt"/>
              </a:rPr>
              <a:t> </a:t>
            </a:r>
            <a:r>
              <a:rPr lang="en-US" sz="2400" dirty="0" err="1">
                <a:latin typeface="+mn-lt"/>
              </a:rPr>
              <a:t>ned</a:t>
            </a:r>
            <a:r>
              <a:rPr lang="en-US" sz="2400" dirty="0">
                <a:latin typeface="+mn-lt"/>
              </a:rPr>
              <a:t> er </a:t>
            </a:r>
            <a:r>
              <a:rPr lang="en-US" sz="2400" dirty="0" err="1">
                <a:latin typeface="+mn-lt"/>
              </a:rPr>
              <a:t>ikke</a:t>
            </a:r>
            <a:r>
              <a:rPr lang="en-US" sz="2400" dirty="0">
                <a:latin typeface="+mn-lt"/>
              </a:rPr>
              <a:t> </a:t>
            </a:r>
            <a:r>
              <a:rPr lang="en-US" sz="2400" dirty="0" err="1">
                <a:latin typeface="+mn-lt"/>
              </a:rPr>
              <a:t>tyvstart</a:t>
            </a:r>
            <a:r>
              <a:rPr lang="en-US" sz="2400" dirty="0">
                <a:latin typeface="+mn-lt"/>
              </a:rPr>
              <a:t>, men </a:t>
            </a:r>
            <a:r>
              <a:rPr lang="en-US" sz="2400" dirty="0" err="1">
                <a:latin typeface="+mn-lt"/>
              </a:rPr>
              <a:t>kan</a:t>
            </a:r>
            <a:r>
              <a:rPr lang="en-US" sz="2400" dirty="0">
                <a:latin typeface="+mn-lt"/>
              </a:rPr>
              <a:t> </a:t>
            </a:r>
            <a:r>
              <a:rPr lang="en-US" sz="2400" dirty="0" err="1">
                <a:latin typeface="+mn-lt"/>
              </a:rPr>
              <a:t>medføre</a:t>
            </a:r>
            <a:r>
              <a:rPr lang="en-US" sz="2400" dirty="0">
                <a:latin typeface="+mn-lt"/>
              </a:rPr>
              <a:t> </a:t>
            </a:r>
            <a:r>
              <a:rPr lang="en-US" sz="2400" dirty="0" err="1">
                <a:latin typeface="+mn-lt"/>
              </a:rPr>
              <a:t>advarsel</a:t>
            </a:r>
            <a:r>
              <a:rPr lang="en-US" sz="2400" dirty="0">
                <a:latin typeface="+mn-lt"/>
              </a:rPr>
              <a:t>.</a:t>
            </a:r>
            <a:endParaRPr lang="en-US" sz="2400" dirty="0">
              <a:latin typeface="+mn-lt"/>
              <a:ea typeface="Calibri"/>
              <a:cs typeface="Calibri"/>
            </a:endParaRPr>
          </a:p>
          <a:p>
            <a:pPr indent="-304165"/>
            <a:endParaRPr lang="en-US" sz="2400">
              <a:latin typeface="+mn-lt"/>
            </a:endParaRPr>
          </a:p>
          <a:p>
            <a:pPr indent="-304165"/>
            <a:r>
              <a:rPr lang="en-US" sz="2400" dirty="0" err="1">
                <a:latin typeface="+mn-lt"/>
              </a:rPr>
              <a:t>Går</a:t>
            </a:r>
            <a:r>
              <a:rPr lang="en-US" sz="2400" dirty="0">
                <a:latin typeface="+mn-lt"/>
              </a:rPr>
              <a:t> du for </a:t>
            </a:r>
            <a:r>
              <a:rPr lang="en-US" sz="2400" dirty="0" err="1">
                <a:latin typeface="+mn-lt"/>
              </a:rPr>
              <a:t>tidlig</a:t>
            </a:r>
            <a:r>
              <a:rPr lang="en-US" sz="2400" dirty="0">
                <a:latin typeface="+mn-lt"/>
              </a:rPr>
              <a:t> </a:t>
            </a:r>
            <a:r>
              <a:rPr lang="en-US" sz="2400" dirty="0" err="1">
                <a:latin typeface="+mn-lt"/>
              </a:rPr>
              <a:t>ut</a:t>
            </a:r>
            <a:r>
              <a:rPr lang="en-US" sz="2400" dirty="0">
                <a:latin typeface="+mn-lt"/>
              </a:rPr>
              <a:t> </a:t>
            </a:r>
            <a:r>
              <a:rPr lang="en-US" sz="2400" dirty="0" err="1">
                <a:latin typeface="+mn-lt"/>
              </a:rPr>
              <a:t>på</a:t>
            </a:r>
            <a:r>
              <a:rPr lang="en-US" sz="2400" dirty="0">
                <a:latin typeface="+mn-lt"/>
              </a:rPr>
              <a:t> </a:t>
            </a:r>
            <a:r>
              <a:rPr lang="en-US" sz="2400" dirty="0" err="1">
                <a:latin typeface="+mn-lt"/>
              </a:rPr>
              <a:t>grunn</a:t>
            </a:r>
            <a:r>
              <a:rPr lang="en-US" sz="2400" dirty="0">
                <a:latin typeface="+mn-lt"/>
              </a:rPr>
              <a:t> av </a:t>
            </a:r>
            <a:r>
              <a:rPr lang="en-US" sz="2400" dirty="0" err="1">
                <a:latin typeface="+mn-lt"/>
              </a:rPr>
              <a:t>overbalanse</a:t>
            </a:r>
            <a:r>
              <a:rPr lang="en-US" sz="2400" dirty="0">
                <a:latin typeface="+mn-lt"/>
              </a:rPr>
              <a:t> </a:t>
            </a:r>
            <a:r>
              <a:rPr lang="en-US" sz="2400" dirty="0" err="1">
                <a:latin typeface="+mn-lt"/>
              </a:rPr>
              <a:t>ved</a:t>
            </a:r>
            <a:r>
              <a:rPr lang="en-US" sz="2400" dirty="0">
                <a:latin typeface="+mn-lt"/>
              </a:rPr>
              <a:t> </a:t>
            </a:r>
            <a:r>
              <a:rPr lang="en-US" sz="2400" dirty="0" err="1">
                <a:latin typeface="+mn-lt"/>
              </a:rPr>
              <a:t>stående</a:t>
            </a:r>
            <a:r>
              <a:rPr lang="en-US" sz="2400" dirty="0">
                <a:latin typeface="+mn-lt"/>
              </a:rPr>
              <a:t> start, er det </a:t>
            </a:r>
            <a:r>
              <a:rPr lang="en-US" sz="2400" dirty="0" err="1">
                <a:latin typeface="+mn-lt"/>
              </a:rPr>
              <a:t>ikke</a:t>
            </a:r>
            <a:r>
              <a:rPr lang="en-US" sz="2400" dirty="0">
                <a:latin typeface="+mn-lt"/>
              </a:rPr>
              <a:t> </a:t>
            </a:r>
            <a:r>
              <a:rPr lang="en-US" sz="2400" dirty="0" err="1">
                <a:latin typeface="+mn-lt"/>
              </a:rPr>
              <a:t>tyvstart</a:t>
            </a:r>
            <a:r>
              <a:rPr lang="en-US" sz="2400" dirty="0">
                <a:latin typeface="+mn-lt"/>
              </a:rPr>
              <a:t>.</a:t>
            </a:r>
            <a:endParaRPr lang="en-US" sz="2400" dirty="0">
              <a:latin typeface="+mn-lt"/>
              <a:ea typeface="Calibri"/>
              <a:cs typeface="Calibri"/>
            </a:endParaRPr>
          </a:p>
        </p:txBody>
      </p:sp>
      <p:sp>
        <p:nvSpPr>
          <p:cNvPr id="4" name="Slide Number Placeholder 3"/>
          <p:cNvSpPr>
            <a:spLocks noGrp="1"/>
          </p:cNvSpPr>
          <p:nvPr>
            <p:ph type="sldNum" sz="quarter" idx="12"/>
          </p:nvPr>
        </p:nvSpPr>
        <p:spPr>
          <a:xfrm>
            <a:off x="8610600" y="6356350"/>
            <a:ext cx="2743200" cy="365125"/>
          </a:xfrm>
        </p:spPr>
        <p:txBody>
          <a:bodyPr vert="horz" lIns="121920" tIns="60960" rIns="121920" bIns="60960" rtlCol="0" anchor="ctr">
            <a:normAutofit/>
          </a:bodyPr>
          <a:lstStyle/>
          <a:p>
            <a:pPr>
              <a:lnSpc>
                <a:spcPct val="90000"/>
              </a:lnSpc>
              <a:spcAft>
                <a:spcPts val="800"/>
              </a:spcAft>
            </a:pPr>
            <a:fld id="{B0ECA4A4-8CF6-4D2B-AA11-3D89712BEE2C}" type="slidenum">
              <a:rPr lang="en-US" smtClean="0"/>
              <a:pPr>
                <a:lnSpc>
                  <a:spcPct val="90000"/>
                </a:lnSpc>
                <a:spcAft>
                  <a:spcPts val="800"/>
                </a:spcAft>
              </a:pPr>
              <a:t>25</a:t>
            </a:fld>
            <a:endParaRPr lang="en-US"/>
          </a:p>
        </p:txBody>
      </p:sp>
    </p:spTree>
    <p:extLst>
      <p:ext uri="{BB962C8B-B14F-4D97-AF65-F5344CB8AC3E}">
        <p14:creationId xmlns:p14="http://schemas.microsoft.com/office/powerpoint/2010/main" val="3447155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1246" y="141579"/>
            <a:ext cx="5253155" cy="1458965"/>
          </a:xfrm>
        </p:spPr>
        <p:txBody>
          <a:bodyPr vert="horz" lIns="121920" tIns="60960" rIns="121920" bIns="60960" rtlCol="0" anchor="t">
            <a:normAutofit/>
          </a:bodyPr>
          <a:lstStyle/>
          <a:p>
            <a:pPr algn="l">
              <a:lnSpc>
                <a:spcPct val="90000"/>
              </a:lnSpc>
            </a:pPr>
            <a:r>
              <a:rPr lang="en-US" sz="6000" err="1">
                <a:latin typeface="+mj-lt"/>
                <a:cs typeface="+mj-cs"/>
              </a:rPr>
              <a:t>Rundbaneløp</a:t>
            </a:r>
            <a:endParaRPr lang="en-US" sz="6000">
              <a:latin typeface="+mj-lt"/>
              <a:cs typeface="+mj-cs"/>
            </a:endParaRPr>
          </a:p>
        </p:txBody>
      </p:sp>
      <p:sp>
        <p:nvSpPr>
          <p:cNvPr id="3" name="Content Placeholder 2"/>
          <p:cNvSpPr>
            <a:spLocks noGrp="1"/>
          </p:cNvSpPr>
          <p:nvPr>
            <p:ph idx="4294967295"/>
          </p:nvPr>
        </p:nvSpPr>
        <p:spPr>
          <a:xfrm>
            <a:off x="838200" y="1588372"/>
            <a:ext cx="10157749" cy="5124214"/>
          </a:xfrm>
        </p:spPr>
        <p:txBody>
          <a:bodyPr vert="horz" lIns="121920" tIns="60960" rIns="121920" bIns="60960" rtlCol="0" anchor="t">
            <a:noAutofit/>
          </a:bodyPr>
          <a:lstStyle/>
          <a:p>
            <a:pPr indent="-304165"/>
            <a:r>
              <a:rPr lang="nb-NO" sz="2400">
                <a:latin typeface="+mn-lt"/>
              </a:rPr>
              <a:t>Dersom du dytter/hindrer en annen utøver, kan du bli disket.</a:t>
            </a:r>
            <a:endParaRPr lang="nb-NO" sz="2400">
              <a:latin typeface="+mn-lt"/>
              <a:ea typeface="Calibri"/>
              <a:cs typeface="Calibri"/>
            </a:endParaRPr>
          </a:p>
          <a:p>
            <a:pPr indent="-304165"/>
            <a:endParaRPr lang="nb-NO" sz="2400">
              <a:latin typeface="+mn-lt"/>
            </a:endParaRPr>
          </a:p>
          <a:p>
            <a:pPr indent="-304165"/>
            <a:r>
              <a:rPr lang="nb-NO" sz="2400">
                <a:latin typeface="+mn-lt"/>
              </a:rPr>
              <a:t>I løp i delte baner kan du trå på streken (eller på innsiden av sarg) til venstre i banen </a:t>
            </a:r>
            <a:r>
              <a:rPr lang="nb-NO" sz="2400" u="sng">
                <a:latin typeface="+mn-lt"/>
              </a:rPr>
              <a:t>én gang</a:t>
            </a:r>
            <a:r>
              <a:rPr lang="nb-NO" sz="2400">
                <a:latin typeface="+mn-lt"/>
              </a:rPr>
              <a:t> uten å bli diskvalifisert. Du kan også ha en del av foten innenfor streken, men for at du ikke skal bli diskvalifisert, må </a:t>
            </a:r>
            <a:r>
              <a:rPr lang="nb-NO" sz="2400" u="sng">
                <a:latin typeface="+mn-lt"/>
              </a:rPr>
              <a:t>en del av foten berøre streken</a:t>
            </a:r>
            <a:r>
              <a:rPr lang="nb-NO" sz="2400" dirty="0">
                <a:latin typeface="+mn-lt"/>
              </a:rPr>
              <a:t>.</a:t>
            </a:r>
            <a:endParaRPr lang="nb-NO" sz="2400" dirty="0">
              <a:latin typeface="+mn-lt"/>
              <a:ea typeface="Calibri"/>
              <a:cs typeface="Calibri"/>
            </a:endParaRPr>
          </a:p>
          <a:p>
            <a:pPr indent="-304792"/>
            <a:endParaRPr lang="nb-NO" sz="2400">
              <a:latin typeface="+mn-lt"/>
              <a:ea typeface="Calibri"/>
              <a:cs typeface="Calibri"/>
            </a:endParaRPr>
          </a:p>
          <a:p>
            <a:pPr indent="-304165"/>
            <a:r>
              <a:rPr lang="nb-NO" sz="2400">
                <a:latin typeface="+mn-lt"/>
              </a:rPr>
              <a:t>I løp som ikke løpes i delte baner kan du trå </a:t>
            </a:r>
            <a:r>
              <a:rPr lang="nb-NO" sz="2400" u="sng">
                <a:latin typeface="+mn-lt"/>
              </a:rPr>
              <a:t>én</a:t>
            </a:r>
            <a:r>
              <a:rPr lang="nb-NO" sz="2400">
                <a:latin typeface="+mn-lt"/>
              </a:rPr>
              <a:t> gang innenfor sargen uten å bli diskvalifisert.</a:t>
            </a:r>
            <a:endParaRPr lang="nb-NO" sz="2400">
              <a:latin typeface="+mn-lt"/>
              <a:ea typeface="Calibri"/>
              <a:cs typeface="Calibri"/>
            </a:endParaRPr>
          </a:p>
          <a:p>
            <a:pPr indent="-304165"/>
            <a:endParaRPr lang="nb-NO" sz="2400">
              <a:latin typeface="+mn-lt"/>
            </a:endParaRPr>
          </a:p>
          <a:p>
            <a:pPr indent="-304165"/>
            <a:r>
              <a:rPr lang="nb-NO" sz="2400">
                <a:latin typeface="+mn-lt"/>
              </a:rPr>
              <a:t>Du blir ikke disket hvis du løper utenfor banen din på langsidene, eller i høyre bane i sving, hvis ingen blir hindret og du ikke forbedrer posisjonen din.</a:t>
            </a:r>
            <a:endParaRPr lang="nb-NO" sz="2400">
              <a:latin typeface="+mn-lt"/>
              <a:ea typeface="Calibri"/>
              <a:cs typeface="Calibri"/>
            </a:endParaRPr>
          </a:p>
          <a:p>
            <a:pPr indent="-304792"/>
            <a:endParaRPr lang="nb-NO" sz="2133">
              <a:ea typeface="Calibri"/>
              <a:cs typeface="Calibri"/>
            </a:endParaRPr>
          </a:p>
          <a:p>
            <a:pPr indent="-304792"/>
            <a:endParaRPr lang="en-US" sz="1867"/>
          </a:p>
        </p:txBody>
      </p:sp>
      <p:sp>
        <p:nvSpPr>
          <p:cNvPr id="4" name="Slide Number Placeholder 3"/>
          <p:cNvSpPr>
            <a:spLocks noGrp="1"/>
          </p:cNvSpPr>
          <p:nvPr>
            <p:ph type="sldNum" sz="quarter" idx="12"/>
          </p:nvPr>
        </p:nvSpPr>
        <p:spPr>
          <a:xfrm>
            <a:off x="8610600" y="6356350"/>
            <a:ext cx="2743200" cy="365125"/>
          </a:xfrm>
        </p:spPr>
        <p:txBody>
          <a:bodyPr vert="horz" lIns="121920" tIns="60960" rIns="121920" bIns="60960" rtlCol="0" anchor="ctr">
            <a:normAutofit/>
          </a:bodyPr>
          <a:lstStyle/>
          <a:p>
            <a:pPr>
              <a:lnSpc>
                <a:spcPct val="90000"/>
              </a:lnSpc>
              <a:spcAft>
                <a:spcPts val="800"/>
              </a:spcAft>
            </a:pPr>
            <a:fld id="{B0ECA4A4-8CF6-4D2B-AA11-3D89712BEE2C}" type="slidenum">
              <a:rPr lang="en-US" smtClean="0"/>
              <a:pPr>
                <a:lnSpc>
                  <a:spcPct val="90000"/>
                </a:lnSpc>
                <a:spcAft>
                  <a:spcPts val="800"/>
                </a:spcAft>
              </a:pPr>
              <a:t>26</a:t>
            </a:fld>
            <a:endParaRPr lang="en-US"/>
          </a:p>
        </p:txBody>
      </p:sp>
    </p:spTree>
    <p:extLst>
      <p:ext uri="{BB962C8B-B14F-4D97-AF65-F5344CB8AC3E}">
        <p14:creationId xmlns:p14="http://schemas.microsoft.com/office/powerpoint/2010/main" val="1856093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8106" y="293978"/>
            <a:ext cx="5034613" cy="1035419"/>
          </a:xfrm>
        </p:spPr>
        <p:txBody>
          <a:bodyPr vert="horz" lIns="121920" tIns="60960" rIns="121920" bIns="60960" rtlCol="0" anchor="t">
            <a:noAutofit/>
          </a:bodyPr>
          <a:lstStyle/>
          <a:p>
            <a:pPr algn="l">
              <a:lnSpc>
                <a:spcPct val="90000"/>
              </a:lnSpc>
            </a:pPr>
            <a:r>
              <a:rPr lang="en-US" sz="6000" err="1">
                <a:latin typeface="+mj-lt"/>
                <a:cs typeface="+mj-cs"/>
              </a:rPr>
              <a:t>Hekkeløp</a:t>
            </a:r>
            <a:endParaRPr lang="en-US" sz="6000">
              <a:latin typeface="+mj-lt"/>
              <a:cs typeface="+mj-cs"/>
            </a:endParaRPr>
          </a:p>
        </p:txBody>
      </p:sp>
      <p:sp>
        <p:nvSpPr>
          <p:cNvPr id="4" name="Slide Number Placeholder 3"/>
          <p:cNvSpPr>
            <a:spLocks noGrp="1"/>
          </p:cNvSpPr>
          <p:nvPr>
            <p:ph type="sldNum" sz="quarter" idx="12"/>
          </p:nvPr>
        </p:nvSpPr>
        <p:spPr>
          <a:xfrm>
            <a:off x="8610600" y="6356350"/>
            <a:ext cx="2743200" cy="365125"/>
          </a:xfrm>
        </p:spPr>
        <p:txBody>
          <a:bodyPr vert="horz" lIns="121920" tIns="60960" rIns="121920" bIns="60960" rtlCol="0" anchor="ctr">
            <a:normAutofit/>
          </a:bodyPr>
          <a:lstStyle/>
          <a:p>
            <a:pPr>
              <a:lnSpc>
                <a:spcPct val="90000"/>
              </a:lnSpc>
              <a:spcAft>
                <a:spcPts val="800"/>
              </a:spcAft>
            </a:pPr>
            <a:fld id="{B0ECA4A4-8CF6-4D2B-AA11-3D89712BEE2C}" type="slidenum">
              <a:rPr lang="en-US" smtClean="0"/>
              <a:pPr>
                <a:lnSpc>
                  <a:spcPct val="90000"/>
                </a:lnSpc>
                <a:spcAft>
                  <a:spcPts val="800"/>
                </a:spcAft>
              </a:pPr>
              <a:t>27</a:t>
            </a:fld>
            <a:endParaRPr lang="en-US"/>
          </a:p>
        </p:txBody>
      </p:sp>
      <p:graphicFrame>
        <p:nvGraphicFramePr>
          <p:cNvPr id="6" name="Content Placeholder 2">
            <a:extLst>
              <a:ext uri="{FF2B5EF4-FFF2-40B4-BE49-F238E27FC236}">
                <a16:creationId xmlns:a16="http://schemas.microsoft.com/office/drawing/2014/main" id="{B10413E7-256E-5788-D0BE-E717D04540A5}"/>
              </a:ext>
            </a:extLst>
          </p:cNvPr>
          <p:cNvGraphicFramePr>
            <a:graphicFrameLocks noGrp="1"/>
          </p:cNvGraphicFramePr>
          <p:nvPr>
            <p:ph idx="4294967295"/>
            <p:extLst>
              <p:ext uri="{D42A27DB-BD31-4B8C-83A1-F6EECF244321}">
                <p14:modId xmlns:p14="http://schemas.microsoft.com/office/powerpoint/2010/main" val="582093846"/>
              </p:ext>
            </p:extLst>
          </p:nvPr>
        </p:nvGraphicFramePr>
        <p:xfrm>
          <a:off x="315110" y="1326586"/>
          <a:ext cx="11556366" cy="3851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6475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97762" y="329184"/>
            <a:ext cx="6251111" cy="1001905"/>
          </a:xfrm>
        </p:spPr>
        <p:txBody>
          <a:bodyPr vert="horz" lIns="121920" tIns="60960" rIns="121920" bIns="60960" rtlCol="0" anchor="b">
            <a:noAutofit/>
          </a:bodyPr>
          <a:lstStyle/>
          <a:p>
            <a:pPr algn="l">
              <a:lnSpc>
                <a:spcPct val="90000"/>
              </a:lnSpc>
            </a:pPr>
            <a:r>
              <a:rPr lang="en-US" sz="6000">
                <a:cs typeface="Gill Sans"/>
              </a:rPr>
              <a:t>Stafettløp</a:t>
            </a:r>
          </a:p>
        </p:txBody>
      </p:sp>
      <p:pic>
        <p:nvPicPr>
          <p:cNvPr id="6" name="Picture 5" descr="Et nærbilde av en friidrettsbane i mørket">
            <a:extLst>
              <a:ext uri="{FF2B5EF4-FFF2-40B4-BE49-F238E27FC236}">
                <a16:creationId xmlns:a16="http://schemas.microsoft.com/office/drawing/2014/main" id="{9E2FADFE-B133-A2A4-20F4-21EAEA31616B}"/>
              </a:ext>
            </a:extLst>
          </p:cNvPr>
          <p:cNvPicPr>
            <a:picLocks noChangeAspect="1"/>
          </p:cNvPicPr>
          <p:nvPr/>
        </p:nvPicPr>
        <p:blipFill rotWithShape="1">
          <a:blip r:embed="rId3"/>
          <a:srcRect l="25873" r="28796"/>
          <a:stretch/>
        </p:blipFill>
        <p:spPr>
          <a:xfrm>
            <a:off x="27" y="13"/>
            <a:ext cx="4103136" cy="6857987"/>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p:cNvSpPr>
            <a:spLocks noGrp="1"/>
          </p:cNvSpPr>
          <p:nvPr>
            <p:ph idx="4294967295"/>
          </p:nvPr>
        </p:nvSpPr>
        <p:spPr>
          <a:xfrm>
            <a:off x="4422051" y="2104740"/>
            <a:ext cx="7333575" cy="4186325"/>
          </a:xfrm>
        </p:spPr>
        <p:txBody>
          <a:bodyPr vert="horz" lIns="121920" tIns="60960" rIns="121920" bIns="60960" rtlCol="0" anchor="t">
            <a:noAutofit/>
          </a:bodyPr>
          <a:lstStyle/>
          <a:p>
            <a:pPr indent="-304165"/>
            <a:r>
              <a:rPr lang="nb-NO" sz="2400">
                <a:latin typeface="+mn-lt"/>
              </a:rPr>
              <a:t>Når du løper i egen bane, er det lov å sette et tapemerke i egen bane, maks 5 x 40 cm.</a:t>
            </a:r>
            <a:endParaRPr lang="nb-NO" sz="2400">
              <a:latin typeface="+mn-lt"/>
              <a:ea typeface="Calibri"/>
              <a:cs typeface="Calibri"/>
            </a:endParaRPr>
          </a:p>
          <a:p>
            <a:pPr indent="-304165"/>
            <a:r>
              <a:rPr lang="nb-NO" sz="2400">
                <a:latin typeface="+mn-lt"/>
              </a:rPr>
              <a:t>Vekslingsfeltet er 30 meter i 4x100 m, 4x200 m (utendørs) og 1. og 2. veksling på 1000 m stafett, ellers er det 20 m.</a:t>
            </a:r>
            <a:endParaRPr lang="nb-NO" sz="2400">
              <a:latin typeface="+mn-lt"/>
              <a:ea typeface="Calibri"/>
              <a:cs typeface="Calibri"/>
            </a:endParaRPr>
          </a:p>
          <a:p>
            <a:pPr indent="-304165"/>
            <a:r>
              <a:rPr lang="nb-NO" sz="2400">
                <a:latin typeface="+mn-lt"/>
              </a:rPr>
              <a:t>Pinnen må overleveres i vekslingsfeltet.</a:t>
            </a:r>
            <a:endParaRPr lang="nb-NO" sz="2400">
              <a:latin typeface="+mn-lt"/>
              <a:ea typeface="Calibri"/>
              <a:cs typeface="Calibri"/>
            </a:endParaRPr>
          </a:p>
          <a:p>
            <a:pPr indent="-304165"/>
            <a:r>
              <a:rPr lang="nb-NO" sz="2400">
                <a:latin typeface="+mn-lt"/>
              </a:rPr>
              <a:t>Stafettpinnen skal bæres i hånden i hele løpet.</a:t>
            </a:r>
            <a:endParaRPr lang="nb-NO" sz="2400">
              <a:latin typeface="+mn-lt"/>
              <a:ea typeface="Calibri"/>
              <a:cs typeface="Calibri"/>
            </a:endParaRPr>
          </a:p>
          <a:p>
            <a:pPr indent="-304165"/>
            <a:r>
              <a:rPr lang="nb-NO" sz="2400">
                <a:latin typeface="+mn-lt"/>
              </a:rPr>
              <a:t>Mister du pinnen, må du selv plukke den opp. Havner pinnen i en annen bane, må du ikke hindre løperen som har denne banen når du plukker den opp.</a:t>
            </a:r>
            <a:endParaRPr lang="nb-NO" sz="2400">
              <a:latin typeface="Aptos"/>
            </a:endParaRPr>
          </a:p>
        </p:txBody>
      </p:sp>
      <p:sp>
        <p:nvSpPr>
          <p:cNvPr id="4" name="Slide Number Placeholder 3"/>
          <p:cNvSpPr>
            <a:spLocks noGrp="1"/>
          </p:cNvSpPr>
          <p:nvPr>
            <p:ph type="sldNum" sz="quarter" idx="12"/>
          </p:nvPr>
        </p:nvSpPr>
        <p:spPr>
          <a:xfrm>
            <a:off x="10052978" y="6356350"/>
            <a:ext cx="1300821" cy="365125"/>
          </a:xfrm>
        </p:spPr>
        <p:txBody>
          <a:bodyPr vert="horz" lIns="121920" tIns="60960" rIns="121920" bIns="60960" rtlCol="0" anchor="ctr">
            <a:normAutofit/>
          </a:bodyPr>
          <a:lstStyle/>
          <a:p>
            <a:pPr>
              <a:lnSpc>
                <a:spcPct val="90000"/>
              </a:lnSpc>
              <a:spcAft>
                <a:spcPts val="800"/>
              </a:spcAft>
              <a:defRPr/>
            </a:pPr>
            <a:fld id="{B0ECA4A4-8CF6-4D2B-AA11-3D89712BEE2C}" type="slidenum">
              <a:rPr lang="en-US" smtClean="0">
                <a:solidFill>
                  <a:prstClr val="black">
                    <a:tint val="75000"/>
                  </a:prstClr>
                </a:solidFill>
                <a:latin typeface="Calibri" panose="020F0502020204030204"/>
              </a:rPr>
              <a:pPr>
                <a:lnSpc>
                  <a:spcPct val="90000"/>
                </a:lnSpc>
                <a:spcAft>
                  <a:spcPts val="800"/>
                </a:spcAft>
                <a:defRPr/>
              </a:pPr>
              <a:t>28</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054235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6833" y="452049"/>
            <a:ext cx="4110842" cy="1001925"/>
          </a:xfrm>
        </p:spPr>
        <p:txBody>
          <a:bodyPr vert="horz" lIns="121920" tIns="60960" rIns="121920" bIns="60960" rtlCol="0" anchor="ctr">
            <a:normAutofit fontScale="90000"/>
          </a:bodyPr>
          <a:lstStyle/>
          <a:p>
            <a:pPr algn="l">
              <a:lnSpc>
                <a:spcPct val="90000"/>
              </a:lnSpc>
            </a:pPr>
            <a:r>
              <a:rPr lang="en-US" sz="7200">
                <a:latin typeface="+mj-lt"/>
                <a:cs typeface="+mj-cs"/>
              </a:rPr>
              <a:t>Stafettløp</a:t>
            </a:r>
            <a:endParaRPr lang="en-US" sz="7200" kern="1200">
              <a:latin typeface="+mj-lt"/>
              <a:ea typeface="+mj-ea"/>
              <a:cs typeface="+mj-cs"/>
            </a:endParaRPr>
          </a:p>
        </p:txBody>
      </p:sp>
      <p:sp>
        <p:nvSpPr>
          <p:cNvPr id="3" name="Content Placeholder 2"/>
          <p:cNvSpPr>
            <a:spLocks noGrp="1"/>
          </p:cNvSpPr>
          <p:nvPr>
            <p:ph idx="4294967295"/>
          </p:nvPr>
        </p:nvSpPr>
        <p:spPr>
          <a:xfrm>
            <a:off x="685690" y="1462201"/>
            <a:ext cx="10668109" cy="5073770"/>
          </a:xfrm>
        </p:spPr>
        <p:txBody>
          <a:bodyPr vert="horz" lIns="121920" tIns="60960" rIns="121920" bIns="60960" rtlCol="0" anchor="ctr">
            <a:normAutofit/>
          </a:bodyPr>
          <a:lstStyle/>
          <a:p>
            <a:pPr indent="-304792"/>
            <a:r>
              <a:rPr lang="nb-NO" sz="2400">
                <a:latin typeface="+mn-lt"/>
              </a:rPr>
              <a:t>Når du gir fra deg pinnen, skal du holde din bane slik at andre utøvere ikke blir hindret.</a:t>
            </a:r>
            <a:endParaRPr lang="nb-NO" sz="2400">
              <a:latin typeface="+mn-lt"/>
              <a:ea typeface="Calibri"/>
              <a:cs typeface="Calibri"/>
            </a:endParaRPr>
          </a:p>
          <a:p>
            <a:pPr indent="-304792"/>
            <a:endParaRPr lang="nb-NO" sz="2400">
              <a:latin typeface="+mn-lt"/>
            </a:endParaRPr>
          </a:p>
          <a:p>
            <a:pPr indent="-304792"/>
            <a:r>
              <a:rPr lang="nb-NO" sz="2400">
                <a:latin typeface="+mn-lt"/>
              </a:rPr>
              <a:t>Løper på 2., 3. og 4. etappe på 4x400 m stafett, og løper på 4. etappe på 1000 m stafett, skal plassere seg i vekslingsfeltet i samme rekkefølge (fra sargen) som lagene har ved passering 200 m.</a:t>
            </a:r>
            <a:endParaRPr lang="nb-NO" sz="2400">
              <a:latin typeface="+mn-lt"/>
              <a:ea typeface="Calibri"/>
              <a:cs typeface="Calibri"/>
            </a:endParaRPr>
          </a:p>
          <a:p>
            <a:pPr lvl="1" indent="-304792"/>
            <a:r>
              <a:rPr lang="nb-NO">
                <a:latin typeface="+mn-lt"/>
              </a:rPr>
              <a:t>Det er ikke lov å skifte posisjon, selv om rekkefølgen på lagene endres siste 200 m.</a:t>
            </a:r>
            <a:endParaRPr lang="nb-NO">
              <a:latin typeface="+mn-lt"/>
              <a:ea typeface="Calibri"/>
              <a:cs typeface="Calibri"/>
            </a:endParaRPr>
          </a:p>
          <a:p>
            <a:pPr lvl="1" indent="-304792"/>
            <a:r>
              <a:rPr lang="nb-NO">
                <a:latin typeface="+mn-lt"/>
              </a:rPr>
              <a:t>Brudd på denne regelen medfører diskvalifikasjon av laget.</a:t>
            </a:r>
            <a:endParaRPr lang="nb-NO">
              <a:latin typeface="+mn-lt"/>
              <a:ea typeface="Calibri"/>
              <a:cs typeface="Calibri"/>
            </a:endParaRPr>
          </a:p>
        </p:txBody>
      </p:sp>
      <p:sp>
        <p:nvSpPr>
          <p:cNvPr id="4" name="Slide Number Placeholder 3"/>
          <p:cNvSpPr>
            <a:spLocks noGrp="1"/>
          </p:cNvSpPr>
          <p:nvPr>
            <p:ph type="sldNum" sz="quarter" idx="12"/>
          </p:nvPr>
        </p:nvSpPr>
        <p:spPr>
          <a:xfrm>
            <a:off x="9541564" y="6356350"/>
            <a:ext cx="1812235" cy="365125"/>
          </a:xfrm>
        </p:spPr>
        <p:txBody>
          <a:bodyPr vert="horz" lIns="121920" tIns="60960" rIns="121920" bIns="60960" rtlCol="0" anchor="ctr">
            <a:normAutofit/>
          </a:bodyPr>
          <a:lstStyle/>
          <a:p>
            <a:pPr>
              <a:lnSpc>
                <a:spcPct val="90000"/>
              </a:lnSpc>
              <a:spcAft>
                <a:spcPts val="800"/>
              </a:spcAft>
            </a:pPr>
            <a:fld id="{B0ECA4A4-8CF6-4D2B-AA11-3D89712BEE2C}" type="slidenum">
              <a:rPr lang="en-US" smtClean="0"/>
              <a:pPr>
                <a:lnSpc>
                  <a:spcPct val="90000"/>
                </a:lnSpc>
                <a:spcAft>
                  <a:spcPts val="800"/>
                </a:spcAft>
              </a:pPr>
              <a:t>29</a:t>
            </a:fld>
            <a:endParaRPr lang="en-US"/>
          </a:p>
        </p:txBody>
      </p:sp>
    </p:spTree>
    <p:extLst>
      <p:ext uri="{BB962C8B-B14F-4D97-AF65-F5344CB8AC3E}">
        <p14:creationId xmlns:p14="http://schemas.microsoft.com/office/powerpoint/2010/main" val="1543344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pPr>
              <a:defRPr/>
            </a:pPr>
            <a:fld id="{8431D365-19D6-4FD6-BD83-FDCAFD2BFED6}" type="slidenum">
              <a:rPr lang="nb-NO" smtClean="0"/>
              <a:pPr>
                <a:defRPr/>
              </a:pPr>
              <a:t>3</a:t>
            </a:fld>
            <a:endParaRPr lang="nb-NO"/>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02689">
            <a:off x="405490" y="293292"/>
            <a:ext cx="4484599" cy="5136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3846" y="824703"/>
            <a:ext cx="3517085" cy="3548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6"/>
          <p:cNvGrpSpPr/>
          <p:nvPr/>
        </p:nvGrpSpPr>
        <p:grpSpPr>
          <a:xfrm rot="261998">
            <a:off x="7446777" y="245359"/>
            <a:ext cx="4274344" cy="5381059"/>
            <a:chOff x="1907704" y="121196"/>
            <a:chExt cx="4933950" cy="6734548"/>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121196"/>
              <a:ext cx="4933950"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769268"/>
              <a:ext cx="4829175" cy="6086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889" y="3515410"/>
            <a:ext cx="4518043" cy="2884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582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5298AB-608D-D7B6-795B-04D7316F7575}"/>
              </a:ext>
            </a:extLst>
          </p:cNvPr>
          <p:cNvPicPr>
            <a:picLocks noChangeAspect="1"/>
          </p:cNvPicPr>
          <p:nvPr/>
        </p:nvPicPr>
        <p:blipFill rotWithShape="1">
          <a:blip r:embed="rId3">
            <a:duotone>
              <a:prstClr val="black"/>
              <a:schemeClr val="tx2">
                <a:tint val="45000"/>
                <a:satMod val="400000"/>
              </a:schemeClr>
            </a:duotone>
            <a:alphaModFix amt="25000"/>
          </a:blip>
          <a:srcRect t="3497" b="12234"/>
          <a:stretch/>
        </p:blipFill>
        <p:spPr>
          <a:xfrm>
            <a:off x="27" y="13"/>
            <a:ext cx="12191973" cy="6857987"/>
          </a:xfrm>
          <a:prstGeom prst="rect">
            <a:avLst/>
          </a:prstGeom>
        </p:spPr>
      </p:pic>
      <p:sp>
        <p:nvSpPr>
          <p:cNvPr id="2" name="Title 1"/>
          <p:cNvSpPr>
            <a:spLocks noGrp="1"/>
          </p:cNvSpPr>
          <p:nvPr>
            <p:ph type="title" idx="4294967295"/>
          </p:nvPr>
        </p:nvSpPr>
        <p:spPr>
          <a:xfrm>
            <a:off x="281821" y="365125"/>
            <a:ext cx="11071979" cy="1337659"/>
          </a:xfrm>
        </p:spPr>
        <p:txBody>
          <a:bodyPr vert="horz" lIns="121920" tIns="60960" rIns="121920" bIns="60960" rtlCol="0" anchor="ctr">
            <a:normAutofit/>
          </a:bodyPr>
          <a:lstStyle/>
          <a:p>
            <a:pPr algn="l">
              <a:lnSpc>
                <a:spcPct val="90000"/>
              </a:lnSpc>
            </a:pPr>
            <a:r>
              <a:rPr lang="en-US" sz="6000" err="1">
                <a:latin typeface="+mn-lt"/>
                <a:cs typeface="Gill Sans"/>
              </a:rPr>
              <a:t>Tekniske</a:t>
            </a:r>
            <a:r>
              <a:rPr lang="en-US" sz="6000">
                <a:latin typeface="+mn-lt"/>
                <a:cs typeface="Gill Sans"/>
              </a:rPr>
              <a:t> </a:t>
            </a:r>
            <a:r>
              <a:rPr lang="en-US" sz="6000" err="1">
                <a:latin typeface="+mn-lt"/>
                <a:cs typeface="Gill Sans"/>
              </a:rPr>
              <a:t>øvelser</a:t>
            </a:r>
            <a:endParaRPr lang="en-US" sz="6000">
              <a:latin typeface="+mn-lt"/>
              <a:cs typeface="Gill Sans"/>
            </a:endParaRPr>
          </a:p>
        </p:txBody>
      </p:sp>
      <p:sp>
        <p:nvSpPr>
          <p:cNvPr id="4" name="Slide Number Placeholder 3"/>
          <p:cNvSpPr>
            <a:spLocks noGrp="1"/>
          </p:cNvSpPr>
          <p:nvPr>
            <p:ph type="sldNum" sz="quarter" idx="12"/>
          </p:nvPr>
        </p:nvSpPr>
        <p:spPr>
          <a:xfrm>
            <a:off x="8610600" y="6356348"/>
            <a:ext cx="2743200" cy="365125"/>
          </a:xfrm>
        </p:spPr>
        <p:txBody>
          <a:bodyPr vert="horz" lIns="121920" tIns="60960" rIns="121920" bIns="60960" rtlCol="0" anchor="ctr">
            <a:normAutofit/>
          </a:bodyPr>
          <a:lstStyle/>
          <a:p>
            <a:pPr>
              <a:spcAft>
                <a:spcPts val="800"/>
              </a:spcAft>
              <a:defRPr/>
            </a:pPr>
            <a:fld id="{B0ECA4A4-8CF6-4D2B-AA11-3D89712BEE2C}" type="slidenum">
              <a:rPr lang="en-US">
                <a:latin typeface="Calibri" panose="020F0502020204030204"/>
              </a:rPr>
              <a:pPr>
                <a:spcAft>
                  <a:spcPts val="800"/>
                </a:spcAft>
                <a:defRPr/>
              </a:pPr>
              <a:t>30</a:t>
            </a:fld>
            <a:endParaRPr lang="en-US">
              <a:latin typeface="Calibri" panose="020F0502020204030204"/>
            </a:endParaRPr>
          </a:p>
        </p:txBody>
      </p:sp>
      <p:graphicFrame>
        <p:nvGraphicFramePr>
          <p:cNvPr id="6" name="Content Placeholder 2">
            <a:extLst>
              <a:ext uri="{FF2B5EF4-FFF2-40B4-BE49-F238E27FC236}">
                <a16:creationId xmlns:a16="http://schemas.microsoft.com/office/drawing/2014/main" id="{A1D42657-8BD6-F78E-45EA-465DFA5C432B}"/>
              </a:ext>
            </a:extLst>
          </p:cNvPr>
          <p:cNvGraphicFramePr>
            <a:graphicFrameLocks noGrp="1"/>
          </p:cNvGraphicFramePr>
          <p:nvPr>
            <p:ph idx="4294967295"/>
            <p:extLst>
              <p:ext uri="{D42A27DB-BD31-4B8C-83A1-F6EECF244321}">
                <p14:modId xmlns:p14="http://schemas.microsoft.com/office/powerpoint/2010/main" val="2904369592"/>
              </p:ext>
            </p:extLst>
          </p:nvPr>
        </p:nvGraphicFramePr>
        <p:xfrm>
          <a:off x="297763" y="1539186"/>
          <a:ext cx="11894456" cy="46779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47724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4855" y="123472"/>
            <a:ext cx="11291645" cy="775597"/>
          </a:xfrm>
        </p:spPr>
        <p:txBody>
          <a:bodyPr vert="horz" lIns="121920" tIns="60960" rIns="121920" bIns="60960" rtlCol="0" anchor="b">
            <a:normAutofit fontScale="90000"/>
          </a:bodyPr>
          <a:lstStyle/>
          <a:p>
            <a:r>
              <a:rPr lang="en-US" sz="7200">
                <a:latin typeface="+mj-lt"/>
                <a:cs typeface="+mj-cs"/>
              </a:rPr>
              <a:t>   </a:t>
            </a:r>
            <a:r>
              <a:rPr lang="en-US" sz="6000">
                <a:latin typeface="+mj-lt"/>
                <a:cs typeface="+mj-cs"/>
              </a:rPr>
              <a:t>Høydehop og stavhopp</a:t>
            </a:r>
          </a:p>
        </p:txBody>
      </p:sp>
      <p:sp>
        <p:nvSpPr>
          <p:cNvPr id="4" name="Slide Number Placeholder 3"/>
          <p:cNvSpPr>
            <a:spLocks noGrp="1"/>
          </p:cNvSpPr>
          <p:nvPr>
            <p:ph type="sldNum" sz="quarter" idx="12"/>
          </p:nvPr>
        </p:nvSpPr>
        <p:spPr>
          <a:xfrm>
            <a:off x="11704320" y="6455665"/>
            <a:ext cx="448056" cy="365124"/>
          </a:xfrm>
        </p:spPr>
        <p:txBody>
          <a:bodyPr vert="horz" lIns="121920" tIns="60960" rIns="121920" bIns="60960" rtlCol="0" anchor="ctr">
            <a:normAutofit/>
          </a:bodyPr>
          <a:lstStyle/>
          <a:p>
            <a:pPr>
              <a:spcAft>
                <a:spcPts val="800"/>
              </a:spcAft>
            </a:pPr>
            <a:fld id="{B0ECA4A4-8CF6-4D2B-AA11-3D89712BEE2C}" type="slidenum">
              <a:rPr lang="en-US" sz="1067">
                <a:solidFill>
                  <a:schemeClr val="tx1">
                    <a:lumMod val="50000"/>
                    <a:lumOff val="50000"/>
                  </a:schemeClr>
                </a:solidFill>
              </a:rPr>
              <a:pPr>
                <a:spcAft>
                  <a:spcPts val="800"/>
                </a:spcAft>
              </a:pPr>
              <a:t>31</a:t>
            </a:fld>
            <a:endParaRPr lang="en-US" sz="1067">
              <a:solidFill>
                <a:schemeClr val="tx1">
                  <a:lumMod val="50000"/>
                  <a:lumOff val="50000"/>
                </a:schemeClr>
              </a:solidFill>
            </a:endParaRPr>
          </a:p>
        </p:txBody>
      </p:sp>
      <p:graphicFrame>
        <p:nvGraphicFramePr>
          <p:cNvPr id="19" name="Content Placeholder 2">
            <a:extLst>
              <a:ext uri="{FF2B5EF4-FFF2-40B4-BE49-F238E27FC236}">
                <a16:creationId xmlns:a16="http://schemas.microsoft.com/office/drawing/2014/main" id="{6BE2A651-1397-7684-3782-FA26F72F33B7}"/>
              </a:ext>
            </a:extLst>
          </p:cNvPr>
          <p:cNvGraphicFramePr>
            <a:graphicFrameLocks noGrp="1"/>
          </p:cNvGraphicFramePr>
          <p:nvPr>
            <p:ph idx="4294967295"/>
            <p:extLst>
              <p:ext uri="{D42A27DB-BD31-4B8C-83A1-F6EECF244321}">
                <p14:modId xmlns:p14="http://schemas.microsoft.com/office/powerpoint/2010/main" val="1638111267"/>
              </p:ext>
            </p:extLst>
          </p:nvPr>
        </p:nvGraphicFramePr>
        <p:xfrm>
          <a:off x="212100" y="1282630"/>
          <a:ext cx="11722640" cy="44500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0956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9717" y="-118432"/>
            <a:ext cx="7022026" cy="1622263"/>
          </a:xfrm>
        </p:spPr>
        <p:txBody>
          <a:bodyPr vert="horz" lIns="121920" tIns="60960" rIns="121920" bIns="60960" rtlCol="0" anchor="b">
            <a:normAutofit/>
          </a:bodyPr>
          <a:lstStyle/>
          <a:p>
            <a:pPr>
              <a:lnSpc>
                <a:spcPct val="90000"/>
              </a:lnSpc>
            </a:pPr>
            <a:r>
              <a:rPr lang="en-US" sz="6000">
                <a:latin typeface="+mj-lt"/>
                <a:cs typeface="+mj-cs"/>
              </a:rPr>
              <a:t>Stavhopp</a:t>
            </a:r>
            <a:endParaRPr lang="nb-NO" sz="6000"/>
          </a:p>
        </p:txBody>
      </p:sp>
      <p:sp>
        <p:nvSpPr>
          <p:cNvPr id="4" name="Slide Number Placeholder 3"/>
          <p:cNvSpPr>
            <a:spLocks noGrp="1"/>
          </p:cNvSpPr>
          <p:nvPr>
            <p:ph type="sldNum" sz="quarter" idx="12"/>
          </p:nvPr>
        </p:nvSpPr>
        <p:spPr>
          <a:xfrm>
            <a:off x="11704320" y="6455665"/>
            <a:ext cx="448056" cy="365124"/>
          </a:xfrm>
        </p:spPr>
        <p:txBody>
          <a:bodyPr vert="horz" lIns="121920" tIns="60960" rIns="121920" bIns="60960" rtlCol="0" anchor="ctr">
            <a:normAutofit/>
          </a:bodyPr>
          <a:lstStyle/>
          <a:p>
            <a:pPr>
              <a:spcAft>
                <a:spcPts val="800"/>
              </a:spcAft>
            </a:pPr>
            <a:fld id="{B0ECA4A4-8CF6-4D2B-AA11-3D89712BEE2C}" type="slidenum">
              <a:rPr lang="en-US" sz="1067">
                <a:solidFill>
                  <a:schemeClr val="tx1">
                    <a:lumMod val="50000"/>
                    <a:lumOff val="50000"/>
                  </a:schemeClr>
                </a:solidFill>
              </a:rPr>
              <a:pPr>
                <a:spcAft>
                  <a:spcPts val="800"/>
                </a:spcAft>
              </a:pPr>
              <a:t>32</a:t>
            </a:fld>
            <a:endParaRPr lang="en-US" sz="1067">
              <a:solidFill>
                <a:schemeClr val="tx1">
                  <a:lumMod val="50000"/>
                  <a:lumOff val="50000"/>
                </a:schemeClr>
              </a:solidFill>
            </a:endParaRPr>
          </a:p>
        </p:txBody>
      </p:sp>
      <p:graphicFrame>
        <p:nvGraphicFramePr>
          <p:cNvPr id="6" name="Content Placeholder 2">
            <a:extLst>
              <a:ext uri="{FF2B5EF4-FFF2-40B4-BE49-F238E27FC236}">
                <a16:creationId xmlns:a16="http://schemas.microsoft.com/office/drawing/2014/main" id="{44FF07EE-3249-9839-C733-409CFC223B35}"/>
              </a:ext>
            </a:extLst>
          </p:cNvPr>
          <p:cNvGraphicFramePr>
            <a:graphicFrameLocks noGrp="1"/>
          </p:cNvGraphicFramePr>
          <p:nvPr>
            <p:ph idx="4294967295"/>
            <p:extLst>
              <p:ext uri="{D42A27DB-BD31-4B8C-83A1-F6EECF244321}">
                <p14:modId xmlns:p14="http://schemas.microsoft.com/office/powerpoint/2010/main" val="3602484283"/>
              </p:ext>
            </p:extLst>
          </p:nvPr>
        </p:nvGraphicFramePr>
        <p:xfrm>
          <a:off x="628731" y="1703839"/>
          <a:ext cx="10271212" cy="4220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9388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9"/>
            <a:ext cx="10972800" cy="1143000"/>
          </a:xfrm>
        </p:spPr>
        <p:txBody>
          <a:bodyPr anchor="ctr">
            <a:normAutofit/>
          </a:bodyPr>
          <a:lstStyle/>
          <a:p>
            <a:r>
              <a:rPr lang="nb-NO" sz="6000">
                <a:latin typeface="+mn-lt"/>
                <a:ea typeface="Roboto Light"/>
                <a:cs typeface="Gill Sans"/>
              </a:rPr>
              <a:t>Like resultater</a:t>
            </a:r>
          </a:p>
        </p:txBody>
      </p:sp>
      <p:sp>
        <p:nvSpPr>
          <p:cNvPr id="9" name="Slide Number Placeholder 3">
            <a:extLst>
              <a:ext uri="{FF2B5EF4-FFF2-40B4-BE49-F238E27FC236}">
                <a16:creationId xmlns:a16="http://schemas.microsoft.com/office/drawing/2014/main" id="{DEC2441C-87DD-6676-41BC-410C53978458}"/>
              </a:ext>
            </a:extLst>
          </p:cNvPr>
          <p:cNvSpPr>
            <a:spLocks noGrp="1"/>
          </p:cNvSpPr>
          <p:nvPr>
            <p:ph type="sldNum" sz="quarter" idx="12"/>
          </p:nvPr>
        </p:nvSpPr>
        <p:spPr>
          <a:xfrm>
            <a:off x="9299872" y="6424248"/>
            <a:ext cx="2844800" cy="365125"/>
          </a:xfrm>
        </p:spPr>
        <p:txBody>
          <a:bodyPr/>
          <a:lstStyle/>
          <a:p>
            <a:pPr>
              <a:spcAft>
                <a:spcPts val="800"/>
              </a:spcAft>
            </a:pPr>
            <a:fld id="{B0ECA4A4-8CF6-4D2B-AA11-3D89712BEE2C}" type="slidenum">
              <a:rPr lang="en-US" smtClean="0"/>
              <a:pPr>
                <a:spcAft>
                  <a:spcPts val="800"/>
                </a:spcAft>
              </a:pPr>
              <a:t>33</a:t>
            </a:fld>
            <a:endParaRPr lang="en-US"/>
          </a:p>
        </p:txBody>
      </p:sp>
      <p:graphicFrame>
        <p:nvGraphicFramePr>
          <p:cNvPr id="5" name="Plassholder for innhold 2">
            <a:extLst>
              <a:ext uri="{FF2B5EF4-FFF2-40B4-BE49-F238E27FC236}">
                <a16:creationId xmlns:a16="http://schemas.microsoft.com/office/drawing/2014/main" id="{F1DB7D07-B873-BC45-057E-640F7532FA38}"/>
              </a:ext>
            </a:extLst>
          </p:cNvPr>
          <p:cNvGraphicFramePr>
            <a:graphicFrameLocks noGrp="1"/>
          </p:cNvGraphicFramePr>
          <p:nvPr>
            <p:ph idx="1"/>
            <p:extLst>
              <p:ext uri="{D42A27DB-BD31-4B8C-83A1-F6EECF244321}">
                <p14:modId xmlns:p14="http://schemas.microsoft.com/office/powerpoint/2010/main" val="1241490223"/>
              </p:ext>
            </p:extLst>
          </p:nvPr>
        </p:nvGraphicFramePr>
        <p:xfrm>
          <a:off x="908221" y="633890"/>
          <a:ext cx="10972800" cy="55540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fikk 5" descr="Medalje med heldekkende fyll">
            <a:extLst>
              <a:ext uri="{FF2B5EF4-FFF2-40B4-BE49-F238E27FC236}">
                <a16:creationId xmlns:a16="http://schemas.microsoft.com/office/drawing/2014/main" id="{B4FA086B-CF75-0142-B98B-8CC2DCA8558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12672" y="434739"/>
            <a:ext cx="1219200" cy="1219200"/>
          </a:xfrm>
          <a:prstGeom prst="rect">
            <a:avLst/>
          </a:prstGeom>
        </p:spPr>
      </p:pic>
    </p:spTree>
    <p:extLst>
      <p:ext uri="{BB962C8B-B14F-4D97-AF65-F5344CB8AC3E}">
        <p14:creationId xmlns:p14="http://schemas.microsoft.com/office/powerpoint/2010/main" val="1152788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4" y="-271515"/>
            <a:ext cx="11249790" cy="1784099"/>
          </a:xfrm>
        </p:spPr>
        <p:txBody>
          <a:bodyPr vert="horz" lIns="121920" tIns="60960" rIns="121920" bIns="60960" rtlCol="0" anchor="ctr">
            <a:normAutofit/>
          </a:bodyPr>
          <a:lstStyle/>
          <a:p>
            <a:r>
              <a:rPr lang="en-US" sz="6000">
                <a:latin typeface="+mj-lt"/>
                <a:cs typeface="+mj-cs"/>
              </a:rPr>
              <a:t>Lengdehopp  og </a:t>
            </a:r>
            <a:r>
              <a:rPr lang="en-US" sz="6000" err="1">
                <a:latin typeface="+mj-lt"/>
                <a:cs typeface="+mj-cs"/>
              </a:rPr>
              <a:t>tresteg</a:t>
            </a:r>
            <a:endParaRPr lang="en-US" sz="6000">
              <a:latin typeface="+mj-lt"/>
              <a:cs typeface="+mj-cs"/>
            </a:endParaRPr>
          </a:p>
        </p:txBody>
      </p:sp>
      <p:sp>
        <p:nvSpPr>
          <p:cNvPr id="4" name="Slide Number Placeholder 3"/>
          <p:cNvSpPr>
            <a:spLocks noGrp="1"/>
          </p:cNvSpPr>
          <p:nvPr>
            <p:ph type="sldNum" sz="quarter" idx="12"/>
          </p:nvPr>
        </p:nvSpPr>
        <p:spPr>
          <a:xfrm>
            <a:off x="11548872" y="6217920"/>
            <a:ext cx="640080" cy="640080"/>
          </a:xfrm>
        </p:spPr>
        <p:txBody>
          <a:bodyPr vert="horz" lIns="121920" tIns="60960" rIns="121920" bIns="60960" rtlCol="0" anchor="ctr">
            <a:normAutofit/>
          </a:bodyPr>
          <a:lstStyle/>
          <a:p>
            <a:pPr algn="ctr">
              <a:spcAft>
                <a:spcPts val="800"/>
              </a:spcAft>
            </a:pPr>
            <a:fld id="{B0ECA4A4-8CF6-4D2B-AA11-3D89712BEE2C}" type="slidenum">
              <a:rPr lang="en-US">
                <a:solidFill>
                  <a:schemeClr val="tx2"/>
                </a:solidFill>
              </a:rPr>
              <a:pPr algn="ctr">
                <a:spcAft>
                  <a:spcPts val="800"/>
                </a:spcAft>
              </a:pPr>
              <a:t>34</a:t>
            </a:fld>
            <a:endParaRPr lang="en-US">
              <a:solidFill>
                <a:schemeClr val="tx2"/>
              </a:solidFill>
            </a:endParaRPr>
          </a:p>
        </p:txBody>
      </p:sp>
      <p:sp>
        <p:nvSpPr>
          <p:cNvPr id="3" name="TekstSylinder 2">
            <a:extLst>
              <a:ext uri="{FF2B5EF4-FFF2-40B4-BE49-F238E27FC236}">
                <a16:creationId xmlns:a16="http://schemas.microsoft.com/office/drawing/2014/main" id="{5CDE7264-AE99-14F0-E124-014A6F916FCD}"/>
              </a:ext>
            </a:extLst>
          </p:cNvPr>
          <p:cNvSpPr txBox="1"/>
          <p:nvPr/>
        </p:nvSpPr>
        <p:spPr>
          <a:xfrm>
            <a:off x="387837" y="1345116"/>
            <a:ext cx="10859103" cy="4370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000">
                <a:latin typeface="Arial"/>
                <a:cs typeface="Arial"/>
              </a:rPr>
              <a:t>•</a:t>
            </a:r>
            <a:r>
              <a:rPr lang="nb-NO" sz="2600">
                <a:solidFill>
                  <a:srgbClr val="000000"/>
                </a:solidFill>
                <a:latin typeface="Aptos Display"/>
                <a:cs typeface="Arial"/>
              </a:rPr>
              <a:t>Dersom noen del av skoen (visuelt) bryter vertikalplanet over satslinjen, regnes hoppet som ugyldig. </a:t>
            </a:r>
            <a:endParaRPr lang="nb-NO" sz="2600">
              <a:latin typeface="Aptos Display"/>
            </a:endParaRPr>
          </a:p>
          <a:p>
            <a:endParaRPr lang="nb-NO" sz="2600">
              <a:solidFill>
                <a:srgbClr val="000000"/>
              </a:solidFill>
              <a:latin typeface="Aptos Display"/>
              <a:cs typeface="Arial"/>
            </a:endParaRPr>
          </a:p>
          <a:p>
            <a:r>
              <a:rPr lang="nb-NO" sz="2600">
                <a:latin typeface="Aptos Display"/>
                <a:cs typeface="Arial"/>
              </a:rPr>
              <a:t>•</a:t>
            </a:r>
            <a:r>
              <a:rPr lang="nb-NO" sz="2600">
                <a:solidFill>
                  <a:srgbClr val="000000"/>
                </a:solidFill>
                <a:latin typeface="Aptos Display"/>
                <a:cs typeface="Arial"/>
              </a:rPr>
              <a:t>Ugyldig hopp hvis du satser utenfor (på siden av) planken (hele foten er på siden av planken).</a:t>
            </a:r>
            <a:endParaRPr lang="nb-NO" sz="2600">
              <a:latin typeface="Aptos Display"/>
            </a:endParaRPr>
          </a:p>
          <a:p>
            <a:endParaRPr lang="nb-NO" sz="2600">
              <a:solidFill>
                <a:srgbClr val="000000"/>
              </a:solidFill>
              <a:latin typeface="Aptos Display"/>
              <a:cs typeface="Arial"/>
            </a:endParaRPr>
          </a:p>
          <a:p>
            <a:r>
              <a:rPr lang="nb-NO" sz="2600">
                <a:latin typeface="Aptos Display"/>
                <a:cs typeface="Arial"/>
              </a:rPr>
              <a:t>•</a:t>
            </a:r>
            <a:r>
              <a:rPr lang="nb-NO" sz="2600">
                <a:solidFill>
                  <a:srgbClr val="000000"/>
                </a:solidFill>
                <a:latin typeface="Aptos Display"/>
                <a:cs typeface="Arial"/>
              </a:rPr>
              <a:t>Når du forlater gropen, må første kontakt med marken utenfor gropen være lengre unna satsplanken enn noe merke i gropen.</a:t>
            </a:r>
            <a:endParaRPr lang="nb-NO" sz="2600">
              <a:latin typeface="Aptos Display"/>
            </a:endParaRPr>
          </a:p>
          <a:p>
            <a:pPr algn="l"/>
            <a:endParaRPr lang="nb-NO" sz="2600">
              <a:solidFill>
                <a:srgbClr val="000000"/>
              </a:solidFill>
              <a:latin typeface="Aptos Display"/>
              <a:cs typeface="Arial"/>
            </a:endParaRPr>
          </a:p>
          <a:p>
            <a:r>
              <a:rPr lang="nb-NO" sz="2600">
                <a:latin typeface="Aptos Display"/>
              </a:rPr>
              <a:t>•</a:t>
            </a:r>
            <a:r>
              <a:rPr lang="nb-NO" sz="2600">
                <a:solidFill>
                  <a:srgbClr val="000000"/>
                </a:solidFill>
                <a:latin typeface="Aptos Display"/>
              </a:rPr>
              <a:t>Hoppet måles fra satslinjen på planken til det nærmeste merket i gropen.</a:t>
            </a:r>
            <a:endParaRPr lang="nb-NO"/>
          </a:p>
          <a:p>
            <a:endParaRPr lang="nb-NO"/>
          </a:p>
        </p:txBody>
      </p:sp>
    </p:spTree>
    <p:extLst>
      <p:ext uri="{BB962C8B-B14F-4D97-AF65-F5344CB8AC3E}">
        <p14:creationId xmlns:p14="http://schemas.microsoft.com/office/powerpoint/2010/main" val="1159695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86384" y="6677"/>
            <a:ext cx="3303220" cy="1711525"/>
          </a:xfrm>
        </p:spPr>
        <p:txBody>
          <a:bodyPr vert="horz" lIns="121920" tIns="60960" rIns="121920" bIns="60960" rtlCol="0" anchor="ctr">
            <a:normAutofit/>
          </a:bodyPr>
          <a:lstStyle/>
          <a:p>
            <a:pPr algn="l">
              <a:lnSpc>
                <a:spcPct val="90000"/>
              </a:lnSpc>
            </a:pPr>
            <a:r>
              <a:rPr lang="en-US" sz="6000">
                <a:latin typeface="+mj-lt"/>
                <a:cs typeface="+mj-cs"/>
              </a:rPr>
              <a:t>Tresteg</a:t>
            </a:r>
          </a:p>
        </p:txBody>
      </p:sp>
      <p:sp>
        <p:nvSpPr>
          <p:cNvPr id="4" name="Slide Number Placeholder 3"/>
          <p:cNvSpPr>
            <a:spLocks noGrp="1"/>
          </p:cNvSpPr>
          <p:nvPr>
            <p:ph type="sldNum" sz="quarter" idx="12"/>
          </p:nvPr>
        </p:nvSpPr>
        <p:spPr>
          <a:xfrm>
            <a:off x="11548872" y="6217920"/>
            <a:ext cx="640080" cy="640080"/>
          </a:xfrm>
        </p:spPr>
        <p:txBody>
          <a:bodyPr vert="horz" lIns="121920" tIns="60960" rIns="121920" bIns="60960" rtlCol="0" anchor="ctr">
            <a:normAutofit/>
          </a:bodyPr>
          <a:lstStyle/>
          <a:p>
            <a:pPr algn="ctr">
              <a:spcAft>
                <a:spcPts val="800"/>
              </a:spcAft>
            </a:pPr>
            <a:fld id="{B0ECA4A4-8CF6-4D2B-AA11-3D89712BEE2C}" type="slidenum">
              <a:rPr lang="en-US">
                <a:solidFill>
                  <a:schemeClr val="tx2"/>
                </a:solidFill>
              </a:rPr>
              <a:pPr algn="ctr">
                <a:spcAft>
                  <a:spcPts val="800"/>
                </a:spcAft>
              </a:pPr>
              <a:t>35</a:t>
            </a:fld>
            <a:endParaRPr lang="en-US">
              <a:solidFill>
                <a:schemeClr val="tx2"/>
              </a:solidFill>
            </a:endParaRPr>
          </a:p>
        </p:txBody>
      </p:sp>
      <p:graphicFrame>
        <p:nvGraphicFramePr>
          <p:cNvPr id="6" name="Content Placeholder 2">
            <a:extLst>
              <a:ext uri="{FF2B5EF4-FFF2-40B4-BE49-F238E27FC236}">
                <a16:creationId xmlns:a16="http://schemas.microsoft.com/office/drawing/2014/main" id="{AC98F000-C8E0-0235-98DB-4C027B5FF0B0}"/>
              </a:ext>
            </a:extLst>
          </p:cNvPr>
          <p:cNvGraphicFramePr>
            <a:graphicFrameLocks noGrp="1"/>
          </p:cNvGraphicFramePr>
          <p:nvPr>
            <p:ph idx="4294967295"/>
            <p:extLst>
              <p:ext uri="{D42A27DB-BD31-4B8C-83A1-F6EECF244321}">
                <p14:modId xmlns:p14="http://schemas.microsoft.com/office/powerpoint/2010/main" val="1866326312"/>
              </p:ext>
            </p:extLst>
          </p:nvPr>
        </p:nvGraphicFramePr>
        <p:xfrm>
          <a:off x="598964" y="1932435"/>
          <a:ext cx="10452456" cy="37530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1663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86384" y="272772"/>
            <a:ext cx="5129600" cy="828572"/>
          </a:xfrm>
        </p:spPr>
        <p:txBody>
          <a:bodyPr vert="horz" lIns="121920" tIns="60960" rIns="121920" bIns="60960" rtlCol="0" anchor="ctr">
            <a:noAutofit/>
          </a:bodyPr>
          <a:lstStyle/>
          <a:p>
            <a:pPr algn="l">
              <a:lnSpc>
                <a:spcPct val="90000"/>
              </a:lnSpc>
            </a:pPr>
            <a:r>
              <a:rPr lang="en-US" sz="6000">
                <a:latin typeface="+mj-lt"/>
                <a:cs typeface="+mj-cs"/>
              </a:rPr>
              <a:t>Kast</a:t>
            </a:r>
          </a:p>
        </p:txBody>
      </p:sp>
      <p:sp>
        <p:nvSpPr>
          <p:cNvPr id="4" name="Slide Number Placeholder 3"/>
          <p:cNvSpPr>
            <a:spLocks noGrp="1"/>
          </p:cNvSpPr>
          <p:nvPr>
            <p:ph type="sldNum" sz="quarter" idx="12"/>
          </p:nvPr>
        </p:nvSpPr>
        <p:spPr>
          <a:xfrm>
            <a:off x="11548872" y="6217920"/>
            <a:ext cx="640080" cy="640080"/>
          </a:xfrm>
        </p:spPr>
        <p:txBody>
          <a:bodyPr vert="horz" lIns="121920" tIns="60960" rIns="121920" bIns="60960" rtlCol="0" anchor="ctr">
            <a:normAutofit/>
          </a:bodyPr>
          <a:lstStyle/>
          <a:p>
            <a:pPr algn="ctr">
              <a:spcAft>
                <a:spcPts val="800"/>
              </a:spcAft>
            </a:pPr>
            <a:fld id="{B0ECA4A4-8CF6-4D2B-AA11-3D89712BEE2C}" type="slidenum">
              <a:rPr lang="en-US">
                <a:solidFill>
                  <a:schemeClr val="tx2"/>
                </a:solidFill>
              </a:rPr>
              <a:pPr algn="ctr">
                <a:spcAft>
                  <a:spcPts val="800"/>
                </a:spcAft>
              </a:pPr>
              <a:t>36</a:t>
            </a:fld>
            <a:endParaRPr lang="en-US">
              <a:solidFill>
                <a:schemeClr val="tx2"/>
              </a:solidFill>
            </a:endParaRPr>
          </a:p>
        </p:txBody>
      </p:sp>
      <p:graphicFrame>
        <p:nvGraphicFramePr>
          <p:cNvPr id="6" name="Content Placeholder 2">
            <a:extLst>
              <a:ext uri="{FF2B5EF4-FFF2-40B4-BE49-F238E27FC236}">
                <a16:creationId xmlns:a16="http://schemas.microsoft.com/office/drawing/2014/main" id="{F4B629BE-76A0-BF10-6BA2-A2E796F4FF0C}"/>
              </a:ext>
            </a:extLst>
          </p:cNvPr>
          <p:cNvGraphicFramePr>
            <a:graphicFrameLocks noGrp="1"/>
          </p:cNvGraphicFramePr>
          <p:nvPr>
            <p:ph idx="4294967295"/>
            <p:extLst>
              <p:ext uri="{D42A27DB-BD31-4B8C-83A1-F6EECF244321}">
                <p14:modId xmlns:p14="http://schemas.microsoft.com/office/powerpoint/2010/main" val="183883380"/>
              </p:ext>
            </p:extLst>
          </p:nvPr>
        </p:nvGraphicFramePr>
        <p:xfrm>
          <a:off x="248201" y="1097865"/>
          <a:ext cx="11105600" cy="4660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2456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48872" y="6217920"/>
            <a:ext cx="640080" cy="640080"/>
          </a:xfrm>
        </p:spPr>
        <p:txBody>
          <a:bodyPr vert="horz" lIns="121920" tIns="60960" rIns="121920" bIns="60960" rtlCol="0" anchor="ctr">
            <a:normAutofit/>
          </a:bodyPr>
          <a:lstStyle/>
          <a:p>
            <a:pPr algn="ctr">
              <a:spcAft>
                <a:spcPts val="800"/>
              </a:spcAft>
            </a:pPr>
            <a:fld id="{B0ECA4A4-8CF6-4D2B-AA11-3D89712BEE2C}" type="slidenum">
              <a:rPr lang="en-US">
                <a:solidFill>
                  <a:schemeClr val="tx2"/>
                </a:solidFill>
              </a:rPr>
              <a:pPr algn="ctr">
                <a:spcAft>
                  <a:spcPts val="800"/>
                </a:spcAft>
              </a:pPr>
              <a:t>37</a:t>
            </a:fld>
            <a:endParaRPr lang="en-US">
              <a:solidFill>
                <a:schemeClr val="tx2"/>
              </a:solidFill>
            </a:endParaRPr>
          </a:p>
        </p:txBody>
      </p:sp>
      <p:sp>
        <p:nvSpPr>
          <p:cNvPr id="76" name="TekstSylinder 75">
            <a:extLst>
              <a:ext uri="{FF2B5EF4-FFF2-40B4-BE49-F238E27FC236}">
                <a16:creationId xmlns:a16="http://schemas.microsoft.com/office/drawing/2014/main" id="{558EDA77-CCD6-1205-88A5-F7568EE30631}"/>
              </a:ext>
            </a:extLst>
          </p:cNvPr>
          <p:cNvSpPr txBox="1"/>
          <p:nvPr/>
        </p:nvSpPr>
        <p:spPr>
          <a:xfrm>
            <a:off x="261117" y="121889"/>
            <a:ext cx="400110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0">
                <a:latin typeface="Aptos Display"/>
              </a:rPr>
              <a:t>Kast</a:t>
            </a:r>
            <a:endParaRPr lang="nb-NO"/>
          </a:p>
        </p:txBody>
      </p:sp>
      <p:sp>
        <p:nvSpPr>
          <p:cNvPr id="84" name="TekstSylinder 83">
            <a:extLst>
              <a:ext uri="{FF2B5EF4-FFF2-40B4-BE49-F238E27FC236}">
                <a16:creationId xmlns:a16="http://schemas.microsoft.com/office/drawing/2014/main" id="{DF817F1D-B3C2-9714-90F3-5D001A27B378}"/>
              </a:ext>
            </a:extLst>
          </p:cNvPr>
          <p:cNvSpPr txBox="1"/>
          <p:nvPr/>
        </p:nvSpPr>
        <p:spPr>
          <a:xfrm>
            <a:off x="261583" y="1279478"/>
            <a:ext cx="10520149" cy="60570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latin typeface="Aptos Display"/>
            </a:endParaRPr>
          </a:p>
          <a:p>
            <a:pPr marL="285750" indent="-285750">
              <a:spcBef>
                <a:spcPct val="20000"/>
              </a:spcBef>
              <a:spcAft>
                <a:spcPct val="0"/>
              </a:spcAft>
              <a:buFont typeface="Arial"/>
              <a:buChar char="•"/>
            </a:pPr>
            <a:r>
              <a:rPr lang="nb-NO" sz="2400">
                <a:latin typeface="Aptos"/>
              </a:rPr>
              <a:t>Prøvekast kun under oppsyn av dommer. </a:t>
            </a:r>
            <a:endParaRPr lang="en-US" sz="2400">
              <a:latin typeface="Aptos"/>
            </a:endParaRPr>
          </a:p>
          <a:p>
            <a:pPr marL="285750" indent="-285750">
              <a:spcBef>
                <a:spcPct val="20000"/>
              </a:spcBef>
              <a:spcAft>
                <a:spcPct val="0"/>
              </a:spcAft>
              <a:buFont typeface="Arial"/>
              <a:buChar char="•"/>
            </a:pPr>
            <a:r>
              <a:rPr lang="nb-NO" sz="2400">
                <a:latin typeface="Aptos"/>
              </a:rPr>
              <a:t>Når konkurransen har startet, har ikke utøvere lov til å øve i </a:t>
            </a:r>
            <a:r>
              <a:rPr lang="nb-NO" sz="2400" err="1">
                <a:latin typeface="Aptos"/>
              </a:rPr>
              <a:t>kastringer</a:t>
            </a:r>
            <a:r>
              <a:rPr lang="nb-NO" sz="2400">
                <a:latin typeface="Aptos"/>
              </a:rPr>
              <a:t>, spydkatilløp eller sektorer, med eller uten kastredskap. Det er heller aldri lov å øve med redskap utenfor ring og tilløp.</a:t>
            </a:r>
            <a:endParaRPr lang="en-US" sz="2400">
              <a:latin typeface="Calibri"/>
              <a:ea typeface="Calibri"/>
              <a:cs typeface="Calibri"/>
            </a:endParaRPr>
          </a:p>
          <a:p>
            <a:pPr marL="285750" indent="-285750">
              <a:spcBef>
                <a:spcPct val="20000"/>
              </a:spcBef>
              <a:spcAft>
                <a:spcPct val="0"/>
              </a:spcAft>
              <a:buFont typeface="Arial"/>
              <a:buChar char="•"/>
            </a:pPr>
            <a:endParaRPr lang="nb-NO" sz="2400">
              <a:latin typeface="Aptos"/>
              <a:ea typeface="Calibri"/>
              <a:cs typeface="Calibri"/>
            </a:endParaRPr>
          </a:p>
          <a:p>
            <a:pPr marL="285750" indent="-285750">
              <a:spcBef>
                <a:spcPct val="20000"/>
              </a:spcBef>
              <a:spcAft>
                <a:spcPct val="0"/>
              </a:spcAft>
              <a:buFont typeface="Arial"/>
              <a:buChar char="•"/>
            </a:pPr>
            <a:r>
              <a:rPr lang="nb-NO" sz="2400">
                <a:latin typeface="Aptos"/>
                <a:ea typeface="Calibri"/>
                <a:cs typeface="Calibri"/>
              </a:rPr>
              <a:t>Du</a:t>
            </a:r>
            <a:r>
              <a:rPr lang="nb-NO" sz="2400">
                <a:latin typeface="Calibri"/>
                <a:ea typeface="Calibri"/>
                <a:cs typeface="Calibri"/>
              </a:rPr>
              <a:t> kan avbryte et påbegynt forsøk, for deretter å begynne forsøket på nytt, men nytt forsøk må være påbegynt før tiden for forsøket har utløpt.</a:t>
            </a:r>
            <a:endParaRPr lang="en-US" sz="2400">
              <a:latin typeface="Calibri"/>
              <a:ea typeface="Calibri"/>
              <a:cs typeface="Calibri"/>
            </a:endParaRPr>
          </a:p>
          <a:p>
            <a:pPr marL="285750" indent="-285750">
              <a:spcBef>
                <a:spcPct val="20000"/>
              </a:spcBef>
              <a:spcAft>
                <a:spcPct val="0"/>
              </a:spcAft>
              <a:buFont typeface="Arial"/>
              <a:buChar char="•"/>
            </a:pPr>
            <a:r>
              <a:rPr lang="nb-NO" sz="2400">
                <a:latin typeface="Aptos"/>
              </a:rPr>
              <a:t>Ugyldig dersom utøver forlater ringen eller spydtilløpet før kastredskap har landet.</a:t>
            </a:r>
            <a:endParaRPr lang="en-US" sz="2400">
              <a:latin typeface="Aptos"/>
            </a:endParaRPr>
          </a:p>
          <a:p>
            <a:pPr marL="342900" indent="-342900">
              <a:spcBef>
                <a:spcPct val="20000"/>
              </a:spcBef>
              <a:spcAft>
                <a:spcPct val="0"/>
              </a:spcAft>
              <a:buFont typeface="Arial,Sans-Serif"/>
              <a:buChar char="•"/>
            </a:pPr>
            <a:r>
              <a:rPr lang="nb-NO" sz="2400">
                <a:latin typeface="Aptos"/>
              </a:rPr>
              <a:t>Utøver må gå ut av ringen i bakre halvpart, ut av spydtilløpet (eller min. 4 m bakover i tilløpet</a:t>
            </a:r>
          </a:p>
          <a:p>
            <a:pPr marL="342900" indent="-342900">
              <a:spcBef>
                <a:spcPct val="20000"/>
              </a:spcBef>
              <a:spcAft>
                <a:spcPct val="0"/>
              </a:spcAft>
              <a:buFont typeface="Arial,Sans-Serif"/>
              <a:buChar char="•"/>
            </a:pPr>
            <a:endParaRPr lang="nb-NO" sz="2400">
              <a:latin typeface="Aptos"/>
            </a:endParaRPr>
          </a:p>
          <a:p>
            <a:endParaRPr lang="en-US" sz="2400">
              <a:latin typeface="Aptos Display"/>
            </a:endParaRPr>
          </a:p>
          <a:p>
            <a:pPr algn="ctr"/>
            <a:endParaRPr lang="nb-NO"/>
          </a:p>
        </p:txBody>
      </p:sp>
    </p:spTree>
    <p:extLst>
      <p:ext uri="{BB962C8B-B14F-4D97-AF65-F5344CB8AC3E}">
        <p14:creationId xmlns:p14="http://schemas.microsoft.com/office/powerpoint/2010/main" val="932471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86384" y="18772"/>
            <a:ext cx="5129600" cy="1699430"/>
          </a:xfrm>
        </p:spPr>
        <p:txBody>
          <a:bodyPr vert="horz" lIns="121920" tIns="60960" rIns="121920" bIns="60960" rtlCol="0" anchor="ctr">
            <a:normAutofit/>
          </a:bodyPr>
          <a:lstStyle/>
          <a:p>
            <a:pPr algn="l">
              <a:lnSpc>
                <a:spcPct val="90000"/>
              </a:lnSpc>
            </a:pPr>
            <a:r>
              <a:rPr lang="en-US" sz="6000">
                <a:latin typeface="+mj-lt"/>
                <a:cs typeface="+mj-cs"/>
              </a:rPr>
              <a:t>Kulestøt</a:t>
            </a:r>
          </a:p>
        </p:txBody>
      </p:sp>
      <p:sp>
        <p:nvSpPr>
          <p:cNvPr id="4" name="Slide Number Placeholder 3"/>
          <p:cNvSpPr>
            <a:spLocks noGrp="1"/>
          </p:cNvSpPr>
          <p:nvPr>
            <p:ph type="sldNum" sz="quarter" idx="12"/>
          </p:nvPr>
        </p:nvSpPr>
        <p:spPr>
          <a:xfrm>
            <a:off x="11548872" y="6217920"/>
            <a:ext cx="640080" cy="640080"/>
          </a:xfrm>
        </p:spPr>
        <p:txBody>
          <a:bodyPr vert="horz" lIns="121920" tIns="60960" rIns="121920" bIns="60960" rtlCol="0" anchor="ctr">
            <a:normAutofit/>
          </a:bodyPr>
          <a:lstStyle/>
          <a:p>
            <a:pPr algn="ctr">
              <a:spcAft>
                <a:spcPts val="800"/>
              </a:spcAft>
            </a:pPr>
            <a:fld id="{B0ECA4A4-8CF6-4D2B-AA11-3D89712BEE2C}" type="slidenum">
              <a:rPr lang="en-US">
                <a:solidFill>
                  <a:schemeClr val="tx2"/>
                </a:solidFill>
              </a:rPr>
              <a:pPr algn="ctr">
                <a:spcAft>
                  <a:spcPts val="800"/>
                </a:spcAft>
              </a:pPr>
              <a:t>38</a:t>
            </a:fld>
            <a:endParaRPr lang="en-US">
              <a:solidFill>
                <a:schemeClr val="tx2"/>
              </a:solidFill>
            </a:endParaRPr>
          </a:p>
        </p:txBody>
      </p:sp>
      <p:graphicFrame>
        <p:nvGraphicFramePr>
          <p:cNvPr id="6" name="Content Placeholder 2">
            <a:extLst>
              <a:ext uri="{FF2B5EF4-FFF2-40B4-BE49-F238E27FC236}">
                <a16:creationId xmlns:a16="http://schemas.microsoft.com/office/drawing/2014/main" id="{119F837E-9061-A10A-508A-5F2E557D3D9A}"/>
              </a:ext>
            </a:extLst>
          </p:cNvPr>
          <p:cNvGraphicFramePr>
            <a:graphicFrameLocks noGrp="1"/>
          </p:cNvGraphicFramePr>
          <p:nvPr>
            <p:ph idx="4294967295"/>
            <p:extLst>
              <p:ext uri="{D42A27DB-BD31-4B8C-83A1-F6EECF244321}">
                <p14:modId xmlns:p14="http://schemas.microsoft.com/office/powerpoint/2010/main" val="395130679"/>
              </p:ext>
            </p:extLst>
          </p:nvPr>
        </p:nvGraphicFramePr>
        <p:xfrm>
          <a:off x="1034392" y="1267197"/>
          <a:ext cx="10125886" cy="5277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9040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596" y="348865"/>
            <a:ext cx="10806024" cy="877729"/>
          </a:xfrm>
        </p:spPr>
        <p:txBody>
          <a:bodyPr vert="horz" lIns="121920" tIns="60960" rIns="121920" bIns="60960" rtlCol="0" anchor="ctr">
            <a:noAutofit/>
          </a:bodyPr>
          <a:lstStyle/>
          <a:p>
            <a:pPr algn="l">
              <a:lnSpc>
                <a:spcPct val="90000"/>
              </a:lnSpc>
            </a:pPr>
            <a:r>
              <a:rPr lang="en-US" sz="6000">
                <a:latin typeface="+mj-lt"/>
                <a:cs typeface="+mj-cs"/>
              </a:rPr>
              <a:t>Diskos- </a:t>
            </a:r>
            <a:r>
              <a:rPr lang="en-US" sz="6000" err="1">
                <a:latin typeface="+mj-lt"/>
                <a:cs typeface="+mj-cs"/>
              </a:rPr>
              <a:t>og</a:t>
            </a:r>
            <a:r>
              <a:rPr lang="en-US" sz="6000">
                <a:latin typeface="+mj-lt"/>
                <a:cs typeface="+mj-cs"/>
              </a:rPr>
              <a:t> sleggekast</a:t>
            </a:r>
          </a:p>
        </p:txBody>
      </p:sp>
      <p:sp>
        <p:nvSpPr>
          <p:cNvPr id="4" name="Slide Number Placeholder 3"/>
          <p:cNvSpPr>
            <a:spLocks noGrp="1"/>
          </p:cNvSpPr>
          <p:nvPr>
            <p:ph type="sldNum" sz="quarter" idx="12"/>
          </p:nvPr>
        </p:nvSpPr>
        <p:spPr>
          <a:xfrm>
            <a:off x="11704320" y="6455665"/>
            <a:ext cx="448056" cy="365124"/>
          </a:xfrm>
        </p:spPr>
        <p:txBody>
          <a:bodyPr vert="horz" lIns="121920" tIns="60960" rIns="121920" bIns="60960" rtlCol="0" anchor="ctr">
            <a:normAutofit/>
          </a:bodyPr>
          <a:lstStyle/>
          <a:p>
            <a:pPr>
              <a:spcAft>
                <a:spcPts val="800"/>
              </a:spcAft>
            </a:pPr>
            <a:fld id="{B0ECA4A4-8CF6-4D2B-AA11-3D89712BEE2C}" type="slidenum">
              <a:rPr lang="en-US" sz="1067">
                <a:solidFill>
                  <a:schemeClr val="tx1">
                    <a:lumMod val="50000"/>
                    <a:lumOff val="50000"/>
                  </a:schemeClr>
                </a:solidFill>
              </a:rPr>
              <a:pPr>
                <a:spcAft>
                  <a:spcPts val="800"/>
                </a:spcAft>
              </a:pPr>
              <a:t>39</a:t>
            </a:fld>
            <a:endParaRPr lang="en-US" sz="1067">
              <a:solidFill>
                <a:schemeClr val="tx1">
                  <a:lumMod val="50000"/>
                  <a:lumOff val="50000"/>
                </a:schemeClr>
              </a:solidFill>
            </a:endParaRPr>
          </a:p>
        </p:txBody>
      </p:sp>
      <p:sp>
        <p:nvSpPr>
          <p:cNvPr id="3" name="TekstSylinder 2">
            <a:extLst>
              <a:ext uri="{FF2B5EF4-FFF2-40B4-BE49-F238E27FC236}">
                <a16:creationId xmlns:a16="http://schemas.microsoft.com/office/drawing/2014/main" id="{10E5EDC6-0485-46CA-9A20-AB1362B5B037}"/>
              </a:ext>
            </a:extLst>
          </p:cNvPr>
          <p:cNvSpPr txBox="1"/>
          <p:nvPr/>
        </p:nvSpPr>
        <p:spPr>
          <a:xfrm>
            <a:off x="955789" y="1638494"/>
            <a:ext cx="9848038"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lgn="l" rtl="0">
              <a:buFont typeface="Arial"/>
              <a:buChar char="•"/>
            </a:pPr>
            <a:r>
              <a:rPr lang="nb-NO" sz="2800">
                <a:latin typeface="Aptos Display"/>
                <a:cs typeface="Arial"/>
              </a:rPr>
              <a:t>Krav</a:t>
            </a:r>
            <a:r>
              <a:rPr lang="nb-NO" sz="2800" kern="1200">
                <a:latin typeface="Aptos Display"/>
                <a:cs typeface="Arial"/>
              </a:rPr>
              <a:t> om godkjent kastbur.</a:t>
            </a:r>
          </a:p>
          <a:p>
            <a:pPr marL="347345" indent="-347345" algn="l" rtl="0">
              <a:buFont typeface="Arial"/>
              <a:buChar char="•"/>
            </a:pPr>
            <a:r>
              <a:rPr lang="nb-NO" sz="2800" kern="1200">
                <a:latin typeface="Aptos Display"/>
                <a:cs typeface="Arial"/>
              </a:rPr>
              <a:t>Viktig med helt korrekt lengde på sleggestrengen.</a:t>
            </a:r>
          </a:p>
          <a:p>
            <a:pPr marL="347345" indent="-347345" algn="l" rtl="0">
              <a:buFont typeface="Arial"/>
              <a:buChar char="•"/>
            </a:pPr>
            <a:r>
              <a:rPr lang="nb-NO" sz="2800" kern="1200">
                <a:latin typeface="Aptos Display"/>
                <a:cs typeface="Arial"/>
              </a:rPr>
              <a:t>I slegge kan du starte med sleggehodet på marken, både innenfor og utenfor kastringen.</a:t>
            </a:r>
          </a:p>
          <a:p>
            <a:pPr marL="347345" indent="-347345" algn="l" rtl="0">
              <a:buFont typeface="Arial"/>
              <a:buChar char="•"/>
            </a:pPr>
            <a:r>
              <a:rPr lang="nb-NO" sz="2800" kern="1200">
                <a:latin typeface="Aptos Display"/>
                <a:cs typeface="Arial"/>
              </a:rPr>
              <a:t>Ikke ugyldig om sleggehodet berører marken under rotasjonene.</a:t>
            </a:r>
          </a:p>
          <a:p>
            <a:pPr marL="347345" indent="-347345" algn="l" rtl="0">
              <a:buFont typeface="Arial"/>
              <a:buChar char="•"/>
            </a:pPr>
            <a:r>
              <a:rPr lang="nb-NO" sz="2800" kern="1200">
                <a:latin typeface="Aptos Display"/>
                <a:cs typeface="Arial"/>
              </a:rPr>
              <a:t>Ugyldig kast dersom sleggen/diskosen berører kastburet på motsatt side av den siden redskapen blir kastet ut fra.</a:t>
            </a:r>
            <a:endParaRPr lang="nb-NO" sz="2800">
              <a:latin typeface="Aptos Display"/>
            </a:endParaRPr>
          </a:p>
        </p:txBody>
      </p:sp>
    </p:spTree>
    <p:extLst>
      <p:ext uri="{BB962C8B-B14F-4D97-AF65-F5344CB8AC3E}">
        <p14:creationId xmlns:p14="http://schemas.microsoft.com/office/powerpoint/2010/main" val="221292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ECA4A4-8CF6-4D2B-AA11-3D89712BEE2C}" type="slidenum">
              <a:rPr lang="en-US" smtClean="0"/>
              <a:t>4</a:t>
            </a:fld>
            <a:endParaRPr lang="en-US"/>
          </a:p>
        </p:txBody>
      </p:sp>
      <p:sp>
        <p:nvSpPr>
          <p:cNvPr id="2" name="Title 1"/>
          <p:cNvSpPr>
            <a:spLocks noGrp="1"/>
          </p:cNvSpPr>
          <p:nvPr>
            <p:ph type="title" idx="4294967295"/>
          </p:nvPr>
        </p:nvSpPr>
        <p:spPr>
          <a:xfrm>
            <a:off x="3684299" y="472163"/>
            <a:ext cx="4305290" cy="1143000"/>
          </a:xfrm>
        </p:spPr>
        <p:txBody>
          <a:bodyPr/>
          <a:lstStyle/>
          <a:p>
            <a:r>
              <a:rPr lang="en-US" dirty="0">
                <a:latin typeface="+mn-lt"/>
                <a:cs typeface="Arial" panose="020B0604020202020204" pitchFamily="34" charset="0"/>
              </a:rPr>
              <a:t>I did not move!!</a:t>
            </a:r>
          </a:p>
        </p:txBody>
      </p:sp>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1747" y="1652710"/>
            <a:ext cx="6045167" cy="4518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5491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6722" y="635236"/>
            <a:ext cx="4870510" cy="1367593"/>
          </a:xfrm>
        </p:spPr>
        <p:txBody>
          <a:bodyPr vert="horz" lIns="121920" tIns="60960" rIns="121920" bIns="60960" rtlCol="0" anchor="b">
            <a:normAutofit/>
          </a:bodyPr>
          <a:lstStyle/>
          <a:p>
            <a:pPr>
              <a:lnSpc>
                <a:spcPct val="90000"/>
              </a:lnSpc>
            </a:pPr>
            <a:r>
              <a:rPr lang="en-US" sz="6000">
                <a:latin typeface="+mn-lt"/>
                <a:cs typeface="Gill Sans"/>
              </a:rPr>
              <a:t>Spydkast</a:t>
            </a:r>
            <a:endParaRPr lang="nb-NO"/>
          </a:p>
        </p:txBody>
      </p:sp>
      <p:sp>
        <p:nvSpPr>
          <p:cNvPr id="3" name="Content Placeholder 2"/>
          <p:cNvSpPr>
            <a:spLocks noGrp="1"/>
          </p:cNvSpPr>
          <p:nvPr>
            <p:ph idx="4294967295"/>
          </p:nvPr>
        </p:nvSpPr>
        <p:spPr>
          <a:xfrm>
            <a:off x="469347" y="2246052"/>
            <a:ext cx="7645683" cy="4215571"/>
          </a:xfrm>
        </p:spPr>
        <p:txBody>
          <a:bodyPr vert="horz" lIns="121920" tIns="60960" rIns="121920" bIns="60960" rtlCol="0" anchor="ctr">
            <a:normAutofit/>
          </a:bodyPr>
          <a:lstStyle/>
          <a:p>
            <a:pPr marL="0" indent="0">
              <a:buNone/>
            </a:pPr>
            <a:endParaRPr lang="en-US" sz="2250">
              <a:latin typeface="+mn-lt"/>
              <a:ea typeface="Calibri"/>
              <a:cs typeface="Calibri"/>
            </a:endParaRPr>
          </a:p>
          <a:p>
            <a:pPr indent="-304165"/>
            <a:r>
              <a:rPr lang="en-US" err="1">
                <a:latin typeface="+mn-lt"/>
              </a:rPr>
              <a:t>Spydet</a:t>
            </a:r>
            <a:r>
              <a:rPr lang="en-US">
                <a:latin typeface="+mn-lt"/>
              </a:rPr>
              <a:t> </a:t>
            </a:r>
            <a:r>
              <a:rPr lang="en-US" err="1">
                <a:latin typeface="+mn-lt"/>
              </a:rPr>
              <a:t>skal</a:t>
            </a:r>
            <a:r>
              <a:rPr lang="en-US">
                <a:latin typeface="+mn-lt"/>
              </a:rPr>
              <a:t> </a:t>
            </a:r>
            <a:r>
              <a:rPr lang="en-US" err="1">
                <a:latin typeface="+mn-lt"/>
              </a:rPr>
              <a:t>kastes</a:t>
            </a:r>
            <a:r>
              <a:rPr lang="en-US">
                <a:latin typeface="+mn-lt"/>
              </a:rPr>
              <a:t> over </a:t>
            </a:r>
            <a:r>
              <a:rPr lang="en-US" err="1">
                <a:latin typeface="+mn-lt"/>
              </a:rPr>
              <a:t>skulderen</a:t>
            </a:r>
            <a:r>
              <a:rPr lang="en-US">
                <a:latin typeface="+mn-lt"/>
              </a:rPr>
              <a:t>.</a:t>
            </a:r>
            <a:endParaRPr lang="en-US">
              <a:latin typeface="+mn-lt"/>
              <a:ea typeface="Calibri"/>
              <a:cs typeface="Calibri"/>
            </a:endParaRPr>
          </a:p>
          <a:p>
            <a:pPr indent="-304165"/>
            <a:r>
              <a:rPr lang="en-US">
                <a:latin typeface="+mn-lt"/>
              </a:rPr>
              <a:t>Spydet skal holdes rundt surringen.</a:t>
            </a:r>
          </a:p>
          <a:p>
            <a:pPr indent="-304165"/>
            <a:endParaRPr lang="en-US">
              <a:latin typeface="+mn-lt"/>
            </a:endParaRPr>
          </a:p>
          <a:p>
            <a:pPr indent="-304165"/>
            <a:r>
              <a:rPr lang="en-US" err="1">
                <a:latin typeface="+mn-lt"/>
              </a:rPr>
              <a:t>Ugyldig</a:t>
            </a:r>
            <a:r>
              <a:rPr lang="en-US">
                <a:latin typeface="+mn-lt"/>
              </a:rPr>
              <a:t> </a:t>
            </a:r>
            <a:r>
              <a:rPr lang="en-US" err="1">
                <a:latin typeface="+mn-lt"/>
              </a:rPr>
              <a:t>kast</a:t>
            </a:r>
            <a:r>
              <a:rPr lang="en-US">
                <a:latin typeface="+mn-lt"/>
              </a:rPr>
              <a:t> </a:t>
            </a:r>
            <a:r>
              <a:rPr lang="en-US" err="1">
                <a:latin typeface="+mn-lt"/>
              </a:rPr>
              <a:t>hvis</a:t>
            </a:r>
            <a:r>
              <a:rPr lang="en-US">
                <a:latin typeface="+mn-lt"/>
              </a:rPr>
              <a:t> du </a:t>
            </a:r>
            <a:r>
              <a:rPr lang="en-US" err="1">
                <a:latin typeface="+mn-lt"/>
              </a:rPr>
              <a:t>trår</a:t>
            </a:r>
            <a:r>
              <a:rPr lang="en-US">
                <a:latin typeface="+mn-lt"/>
              </a:rPr>
              <a:t> </a:t>
            </a:r>
            <a:r>
              <a:rPr lang="en-US" err="1">
                <a:latin typeface="+mn-lt"/>
              </a:rPr>
              <a:t>på</a:t>
            </a:r>
            <a:r>
              <a:rPr lang="en-US">
                <a:latin typeface="+mn-lt"/>
              </a:rPr>
              <a:t> </a:t>
            </a:r>
            <a:r>
              <a:rPr lang="en-US" err="1">
                <a:latin typeface="+mn-lt"/>
              </a:rPr>
              <a:t>eller</a:t>
            </a:r>
            <a:r>
              <a:rPr lang="en-US">
                <a:latin typeface="+mn-lt"/>
              </a:rPr>
              <a:t> over den </a:t>
            </a:r>
            <a:r>
              <a:rPr lang="en-US" err="1">
                <a:latin typeface="+mn-lt"/>
              </a:rPr>
              <a:t>buede</a:t>
            </a:r>
            <a:r>
              <a:rPr lang="en-US">
                <a:latin typeface="+mn-lt"/>
              </a:rPr>
              <a:t> streken.</a:t>
            </a:r>
            <a:endParaRPr lang="en-US">
              <a:latin typeface="+mn-lt"/>
              <a:ea typeface="Calibri"/>
              <a:cs typeface="Calibri"/>
            </a:endParaRPr>
          </a:p>
          <a:p>
            <a:pPr indent="-304165"/>
            <a:r>
              <a:rPr lang="en-US" err="1">
                <a:latin typeface="+mn-lt"/>
              </a:rPr>
              <a:t>Gyldig</a:t>
            </a:r>
            <a:r>
              <a:rPr lang="en-US">
                <a:latin typeface="+mn-lt"/>
              </a:rPr>
              <a:t> </a:t>
            </a:r>
            <a:r>
              <a:rPr lang="en-US" err="1">
                <a:latin typeface="+mn-lt"/>
              </a:rPr>
              <a:t>kast</a:t>
            </a:r>
            <a:r>
              <a:rPr lang="en-US">
                <a:latin typeface="+mn-lt"/>
              </a:rPr>
              <a:t> bare </a:t>
            </a:r>
            <a:r>
              <a:rPr lang="en-US" err="1">
                <a:latin typeface="+mn-lt"/>
              </a:rPr>
              <a:t>når</a:t>
            </a:r>
            <a:r>
              <a:rPr lang="en-US">
                <a:latin typeface="+mn-lt"/>
              </a:rPr>
              <a:t> </a:t>
            </a:r>
            <a:r>
              <a:rPr lang="en-US" err="1">
                <a:latin typeface="+mn-lt"/>
              </a:rPr>
              <a:t>metallhodet</a:t>
            </a:r>
            <a:r>
              <a:rPr lang="en-US">
                <a:latin typeface="+mn-lt"/>
              </a:rPr>
              <a:t> </a:t>
            </a:r>
            <a:r>
              <a:rPr lang="en-US" err="1">
                <a:latin typeface="+mn-lt"/>
              </a:rPr>
              <a:t>treffer</a:t>
            </a:r>
            <a:r>
              <a:rPr lang="en-US">
                <a:latin typeface="+mn-lt"/>
              </a:rPr>
              <a:t> </a:t>
            </a:r>
            <a:r>
              <a:rPr lang="en-US" err="1">
                <a:latin typeface="+mn-lt"/>
              </a:rPr>
              <a:t>marken</a:t>
            </a:r>
            <a:r>
              <a:rPr lang="en-US">
                <a:latin typeface="+mn-lt"/>
              </a:rPr>
              <a:t> </a:t>
            </a:r>
            <a:r>
              <a:rPr lang="en-US" err="1">
                <a:latin typeface="+mn-lt"/>
              </a:rPr>
              <a:t>først</a:t>
            </a:r>
            <a:r>
              <a:rPr lang="en-US">
                <a:latin typeface="+mn-lt"/>
              </a:rPr>
              <a:t> (</a:t>
            </a:r>
            <a:r>
              <a:rPr lang="en-US" err="1">
                <a:latin typeface="+mn-lt"/>
              </a:rPr>
              <a:t>spydet</a:t>
            </a:r>
            <a:r>
              <a:rPr lang="en-US">
                <a:latin typeface="+mn-lt"/>
              </a:rPr>
              <a:t> </a:t>
            </a:r>
            <a:r>
              <a:rPr lang="en-US" err="1">
                <a:latin typeface="+mn-lt"/>
              </a:rPr>
              <a:t>har</a:t>
            </a:r>
            <a:r>
              <a:rPr lang="en-US">
                <a:latin typeface="+mn-lt"/>
              </a:rPr>
              <a:t> da </a:t>
            </a:r>
            <a:r>
              <a:rPr lang="en-US" err="1">
                <a:latin typeface="+mn-lt"/>
              </a:rPr>
              <a:t>vinkel</a:t>
            </a:r>
            <a:r>
              <a:rPr lang="en-US">
                <a:latin typeface="+mn-lt"/>
              </a:rPr>
              <a:t> mot bakken).</a:t>
            </a:r>
            <a:endParaRPr lang="en-US">
              <a:latin typeface="+mn-lt"/>
              <a:ea typeface="Calibri"/>
              <a:cs typeface="Calibri"/>
            </a:endParaRPr>
          </a:p>
        </p:txBody>
      </p:sp>
      <p:pic>
        <p:nvPicPr>
          <p:cNvPr id="6" name="Picture 5">
            <a:extLst>
              <a:ext uri="{FF2B5EF4-FFF2-40B4-BE49-F238E27FC236}">
                <a16:creationId xmlns:a16="http://schemas.microsoft.com/office/drawing/2014/main" id="{4BB8120D-7A56-C148-02B0-0C9CF4A67E73}"/>
              </a:ext>
            </a:extLst>
          </p:cNvPr>
          <p:cNvPicPr>
            <a:picLocks noChangeAspect="1"/>
          </p:cNvPicPr>
          <p:nvPr/>
        </p:nvPicPr>
        <p:blipFill rotWithShape="1">
          <a:blip r:embed="rId2"/>
          <a:srcRect l="52510" r="10434" b="2"/>
          <a:stretch/>
        </p:blipFill>
        <p:spPr>
          <a:xfrm>
            <a:off x="8109501" y="616870"/>
            <a:ext cx="3598690" cy="5491226"/>
          </a:xfrm>
          <a:prstGeom prst="rect">
            <a:avLst/>
          </a:prstGeom>
        </p:spPr>
      </p:pic>
      <p:sp>
        <p:nvSpPr>
          <p:cNvPr id="4" name="Slide Number Placeholder 3"/>
          <p:cNvSpPr>
            <a:spLocks noGrp="1"/>
          </p:cNvSpPr>
          <p:nvPr>
            <p:ph type="sldNum" sz="quarter" idx="12"/>
          </p:nvPr>
        </p:nvSpPr>
        <p:spPr>
          <a:xfrm>
            <a:off x="11704320" y="6455665"/>
            <a:ext cx="448056" cy="365124"/>
          </a:xfrm>
        </p:spPr>
        <p:txBody>
          <a:bodyPr vert="horz" lIns="121920" tIns="60960" rIns="121920" bIns="60960" rtlCol="0" anchor="ctr">
            <a:normAutofit/>
          </a:bodyPr>
          <a:lstStyle/>
          <a:p>
            <a:pPr>
              <a:spcAft>
                <a:spcPts val="800"/>
              </a:spcAft>
              <a:defRPr/>
            </a:pPr>
            <a:fld id="{B0ECA4A4-8CF6-4D2B-AA11-3D89712BEE2C}" type="slidenum">
              <a:rPr lang="en-US" sz="1067">
                <a:solidFill>
                  <a:srgbClr val="FFFFFF"/>
                </a:solidFill>
                <a:latin typeface="Calibri" panose="020F0502020204030204"/>
              </a:rPr>
              <a:pPr>
                <a:spcAft>
                  <a:spcPts val="800"/>
                </a:spcAft>
                <a:defRPr/>
              </a:pPr>
              <a:t>40</a:t>
            </a:fld>
            <a:endParaRPr lang="en-US" sz="1067">
              <a:solidFill>
                <a:srgbClr val="FFFFFF"/>
              </a:solidFill>
              <a:latin typeface="Calibri" panose="020F0502020204030204"/>
            </a:endParaRPr>
          </a:p>
        </p:txBody>
      </p:sp>
    </p:spTree>
    <p:extLst>
      <p:ext uri="{BB962C8B-B14F-4D97-AF65-F5344CB8AC3E}">
        <p14:creationId xmlns:p14="http://schemas.microsoft.com/office/powerpoint/2010/main" val="3489821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1801" y="399143"/>
            <a:ext cx="5334196" cy="1321196"/>
          </a:xfrm>
        </p:spPr>
        <p:txBody>
          <a:bodyPr vert="horz" lIns="121920" tIns="60960" rIns="121920" bIns="60960" rtlCol="0" anchor="ctr">
            <a:normAutofit/>
          </a:bodyPr>
          <a:lstStyle/>
          <a:p>
            <a:pPr algn="l">
              <a:lnSpc>
                <a:spcPct val="90000"/>
              </a:lnSpc>
            </a:pPr>
            <a:r>
              <a:rPr lang="en-US" sz="6000">
                <a:latin typeface="+mn-lt"/>
                <a:cs typeface="Gill Sans"/>
              </a:rPr>
              <a:t>Innendørs</a:t>
            </a:r>
          </a:p>
        </p:txBody>
      </p:sp>
      <p:sp>
        <p:nvSpPr>
          <p:cNvPr id="3" name="Content Placeholder 2"/>
          <p:cNvSpPr>
            <a:spLocks noGrp="1"/>
          </p:cNvSpPr>
          <p:nvPr>
            <p:ph idx="4294967295"/>
          </p:nvPr>
        </p:nvSpPr>
        <p:spPr>
          <a:xfrm>
            <a:off x="761801" y="2110330"/>
            <a:ext cx="5334196" cy="4601462"/>
          </a:xfrm>
        </p:spPr>
        <p:txBody>
          <a:bodyPr vert="horz" lIns="121920" tIns="60960" rIns="121920" bIns="60960" rtlCol="0" anchor="ctr">
            <a:noAutofit/>
          </a:bodyPr>
          <a:lstStyle/>
          <a:p>
            <a:pPr indent="-304165"/>
            <a:r>
              <a:rPr lang="nb-NO" sz="2400">
                <a:latin typeface="+mn-lt"/>
              </a:rPr>
              <a:t>I løp hvor det startes i delte baner (bortsett fra 800 m), trekkes de to ytterste banene mellom de to best rangerte utøverne.</a:t>
            </a:r>
            <a:endParaRPr lang="nb-NO" sz="2400">
              <a:latin typeface="+mn-lt"/>
              <a:ea typeface="Calibri"/>
              <a:cs typeface="Calibri"/>
            </a:endParaRPr>
          </a:p>
          <a:p>
            <a:pPr indent="-304165"/>
            <a:r>
              <a:rPr lang="nb-NO" sz="2400">
                <a:latin typeface="+mn-lt"/>
              </a:rPr>
              <a:t>De to neste banene innenfor trekkes mellom utøvere som er rangert som nummer 3 og 4.</a:t>
            </a:r>
            <a:endParaRPr lang="nb-NO" sz="2400">
              <a:latin typeface="+mn-lt"/>
              <a:ea typeface="Calibri"/>
              <a:cs typeface="Calibri"/>
            </a:endParaRPr>
          </a:p>
          <a:p>
            <a:pPr indent="-304165"/>
            <a:r>
              <a:rPr lang="nb-NO" sz="2400">
                <a:latin typeface="+mn-lt"/>
              </a:rPr>
              <a:t>De to innerste banene trekkes mellom de to lavest rangerte løperne.</a:t>
            </a:r>
            <a:endParaRPr lang="nb-NO" sz="2400">
              <a:latin typeface="+mn-lt"/>
              <a:ea typeface="Calibri"/>
              <a:cs typeface="Calibri"/>
            </a:endParaRPr>
          </a:p>
          <a:p>
            <a:pPr indent="-304165"/>
            <a:r>
              <a:rPr lang="nb-NO" sz="2400">
                <a:latin typeface="+mn-lt"/>
              </a:rPr>
              <a:t>I høyde er det tillat å starte tilløpet i kurven for løpebanen.</a:t>
            </a:r>
            <a:endParaRPr lang="nb-NO" sz="2400">
              <a:latin typeface="+mn-lt"/>
              <a:ea typeface="Calibri"/>
              <a:cs typeface="Calibri"/>
            </a:endParaRPr>
          </a:p>
        </p:txBody>
      </p:sp>
      <p:pic>
        <p:nvPicPr>
          <p:cNvPr id="6" name="Picture 5" descr="Et nærbilde av en friidrettsbane i mørket">
            <a:extLst>
              <a:ext uri="{FF2B5EF4-FFF2-40B4-BE49-F238E27FC236}">
                <a16:creationId xmlns:a16="http://schemas.microsoft.com/office/drawing/2014/main" id="{3BEE5277-4B23-F31B-CCA6-E0475D28FE13}"/>
              </a:ext>
            </a:extLst>
          </p:cNvPr>
          <p:cNvPicPr>
            <a:picLocks noChangeAspect="1"/>
          </p:cNvPicPr>
          <p:nvPr/>
        </p:nvPicPr>
        <p:blipFill rotWithShape="1">
          <a:blip r:embed="rId2"/>
          <a:srcRect l="22620" r="25545" b="2"/>
          <a:stretch/>
        </p:blipFill>
        <p:spPr>
          <a:xfrm>
            <a:off x="6857797" y="412448"/>
            <a:ext cx="4560109" cy="5393267"/>
          </a:xfrm>
          <a:prstGeom prst="rect">
            <a:avLst/>
          </a:prstGeom>
          <a:effectLst>
            <a:outerShdw blurRad="127000" dist="50800" dir="10800000" sx="99000" sy="99000" algn="r" rotWithShape="0">
              <a:prstClr val="black">
                <a:alpha val="40000"/>
              </a:prstClr>
            </a:outerShdw>
          </a:effectLst>
        </p:spPr>
      </p:pic>
      <p:sp>
        <p:nvSpPr>
          <p:cNvPr id="4" name="Slide Number Placeholder 3"/>
          <p:cNvSpPr>
            <a:spLocks noGrp="1"/>
          </p:cNvSpPr>
          <p:nvPr>
            <p:ph type="sldNum" sz="quarter" idx="12"/>
          </p:nvPr>
        </p:nvSpPr>
        <p:spPr>
          <a:xfrm>
            <a:off x="10167869" y="6356350"/>
            <a:ext cx="1768425" cy="365125"/>
          </a:xfrm>
        </p:spPr>
        <p:txBody>
          <a:bodyPr vert="horz" lIns="121920" tIns="60960" rIns="121920" bIns="60960" rtlCol="0" anchor="ctr">
            <a:normAutofit/>
          </a:bodyPr>
          <a:lstStyle/>
          <a:p>
            <a:pPr>
              <a:lnSpc>
                <a:spcPct val="90000"/>
              </a:lnSpc>
              <a:spcAft>
                <a:spcPts val="800"/>
              </a:spcAft>
              <a:defRPr/>
            </a:pPr>
            <a:fld id="{B0ECA4A4-8CF6-4D2B-AA11-3D89712BEE2C}" type="slidenum">
              <a:rPr lang="en-US">
                <a:solidFill>
                  <a:srgbClr val="FFFFFF"/>
                </a:solidFill>
                <a:latin typeface="Calibri" panose="020F0502020204030204"/>
              </a:rPr>
              <a:pPr>
                <a:lnSpc>
                  <a:spcPct val="90000"/>
                </a:lnSpc>
                <a:spcAft>
                  <a:spcPts val="800"/>
                </a:spcAft>
                <a:defRPr/>
              </a:pPr>
              <a:t>41</a:t>
            </a:fld>
            <a:endParaRPr lang="en-US">
              <a:solidFill>
                <a:srgbClr val="FFFFFF"/>
              </a:solidFill>
              <a:latin typeface="Calibri" panose="020F0502020204030204"/>
            </a:endParaRPr>
          </a:p>
        </p:txBody>
      </p:sp>
    </p:spTree>
    <p:extLst>
      <p:ext uri="{BB962C8B-B14F-4D97-AF65-F5344CB8AC3E}">
        <p14:creationId xmlns:p14="http://schemas.microsoft.com/office/powerpoint/2010/main" val="2789117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ECA4A4-8CF6-4D2B-AA11-3D89712BEE2C}" type="slidenum">
              <a:rPr lang="en-US" smtClean="0"/>
              <a:t>42</a:t>
            </a:fld>
            <a:endParaRPr lang="en-US"/>
          </a:p>
        </p:txBody>
      </p:sp>
      <p:sp>
        <p:nvSpPr>
          <p:cNvPr id="2" name="Title 1"/>
          <p:cNvSpPr>
            <a:spLocks noGrp="1"/>
          </p:cNvSpPr>
          <p:nvPr>
            <p:ph type="title" idx="4294967295"/>
          </p:nvPr>
        </p:nvSpPr>
        <p:spPr>
          <a:xfrm>
            <a:off x="143339" y="260351"/>
            <a:ext cx="11295128" cy="960967"/>
          </a:xfrm>
        </p:spPr>
        <p:txBody>
          <a:bodyPr>
            <a:noAutofit/>
          </a:bodyPr>
          <a:lstStyle/>
          <a:p>
            <a:r>
              <a:rPr lang="nb-NO">
                <a:latin typeface="Times New Roman"/>
                <a:cs typeface="Times New Roman"/>
              </a:rPr>
              <a:t> </a:t>
            </a:r>
            <a:br>
              <a:rPr lang="nb-NO">
                <a:latin typeface="Times New Roman" panose="02020603050405020304" pitchFamily="18" charset="0"/>
                <a:cs typeface="Times New Roman" panose="02020603050405020304" pitchFamily="18" charset="0"/>
              </a:rPr>
            </a:br>
            <a:r>
              <a:rPr lang="nb-NO" sz="4600">
                <a:latin typeface="+mn-lt"/>
                <a:cs typeface="Arial"/>
              </a:rPr>
              <a:t>Koder i dommerprotokoller og resultatlister</a:t>
            </a:r>
            <a:endParaRPr lang="en-US" sz="4600">
              <a:latin typeface="+mn-lt"/>
              <a:cs typeface="Arial"/>
            </a:endParaRPr>
          </a:p>
        </p:txBody>
      </p:sp>
      <p:grpSp>
        <p:nvGrpSpPr>
          <p:cNvPr id="5" name="Group 4"/>
          <p:cNvGrpSpPr/>
          <p:nvPr/>
        </p:nvGrpSpPr>
        <p:grpSpPr>
          <a:xfrm>
            <a:off x="335361" y="2154662"/>
            <a:ext cx="11425268" cy="4028452"/>
            <a:chOff x="0" y="1062579"/>
            <a:chExt cx="9454915" cy="3286125"/>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2579"/>
              <a:ext cx="4810125"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465" y="1395954"/>
              <a:ext cx="4743450"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072" y="2132211"/>
            <a:ext cx="6004056" cy="45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Sylinder 2">
            <a:extLst>
              <a:ext uri="{FF2B5EF4-FFF2-40B4-BE49-F238E27FC236}">
                <a16:creationId xmlns:a16="http://schemas.microsoft.com/office/drawing/2014/main" id="{213CF88F-BC9E-516C-45F8-35896C20E98D}"/>
              </a:ext>
            </a:extLst>
          </p:cNvPr>
          <p:cNvSpPr txBox="1"/>
          <p:nvPr/>
        </p:nvSpPr>
        <p:spPr>
          <a:xfrm>
            <a:off x="6384032" y="6272712"/>
            <a:ext cx="6048672" cy="461665"/>
          </a:xfrm>
          <a:prstGeom prst="rect">
            <a:avLst/>
          </a:prstGeom>
          <a:noFill/>
        </p:spPr>
        <p:txBody>
          <a:bodyPr wrap="square" rtlCol="0">
            <a:spAutoFit/>
          </a:bodyPr>
          <a:lstStyle/>
          <a:p>
            <a:r>
              <a:rPr lang="nb-NO" sz="2400"/>
              <a:t>*</a:t>
            </a:r>
            <a:r>
              <a:rPr lang="nb-NO" sz="1467"/>
              <a:t>Bare utøvere som svarer på opprop og ikke starter skal føres opp.</a:t>
            </a:r>
            <a:endParaRPr lang="nb-NO" sz="2400"/>
          </a:p>
        </p:txBody>
      </p:sp>
    </p:spTree>
    <p:extLst>
      <p:ext uri="{BB962C8B-B14F-4D97-AF65-F5344CB8AC3E}">
        <p14:creationId xmlns:p14="http://schemas.microsoft.com/office/powerpoint/2010/main" val="1432161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71596" y="348865"/>
            <a:ext cx="10044024" cy="1530871"/>
          </a:xfrm>
        </p:spPr>
        <p:txBody>
          <a:bodyPr vert="horz" lIns="121920" tIns="60960" rIns="121920" bIns="60960" rtlCol="0" anchor="ctr">
            <a:normAutofit/>
          </a:bodyPr>
          <a:lstStyle/>
          <a:p>
            <a:pPr algn="l">
              <a:lnSpc>
                <a:spcPct val="90000"/>
              </a:lnSpc>
            </a:pPr>
            <a:r>
              <a:rPr lang="en-US" sz="6000">
                <a:latin typeface="+mj-lt"/>
                <a:cs typeface="+mj-cs"/>
              </a:rPr>
              <a:t>Dopingkontroll</a:t>
            </a:r>
          </a:p>
        </p:txBody>
      </p:sp>
      <p:sp>
        <p:nvSpPr>
          <p:cNvPr id="4" name="Slide Number Placeholder 3"/>
          <p:cNvSpPr>
            <a:spLocks noGrp="1"/>
          </p:cNvSpPr>
          <p:nvPr>
            <p:ph type="sldNum" sz="quarter" idx="12"/>
          </p:nvPr>
        </p:nvSpPr>
        <p:spPr>
          <a:xfrm>
            <a:off x="11704320" y="6455665"/>
            <a:ext cx="448056" cy="365124"/>
          </a:xfrm>
        </p:spPr>
        <p:txBody>
          <a:bodyPr vert="horz" lIns="121920" tIns="60960" rIns="121920" bIns="60960" rtlCol="0" anchor="ctr">
            <a:normAutofit/>
          </a:bodyPr>
          <a:lstStyle/>
          <a:p>
            <a:pPr>
              <a:spcAft>
                <a:spcPts val="800"/>
              </a:spcAft>
            </a:pPr>
            <a:fld id="{B0ECA4A4-8CF6-4D2B-AA11-3D89712BEE2C}" type="slidenum">
              <a:rPr lang="en-US" sz="1067">
                <a:solidFill>
                  <a:schemeClr val="tx1">
                    <a:lumMod val="50000"/>
                    <a:lumOff val="50000"/>
                  </a:schemeClr>
                </a:solidFill>
              </a:rPr>
              <a:pPr>
                <a:spcAft>
                  <a:spcPts val="800"/>
                </a:spcAft>
              </a:pPr>
              <a:t>43</a:t>
            </a:fld>
            <a:endParaRPr lang="en-US" sz="1067">
              <a:solidFill>
                <a:schemeClr val="tx1">
                  <a:lumMod val="50000"/>
                  <a:lumOff val="50000"/>
                </a:schemeClr>
              </a:solidFill>
            </a:endParaRPr>
          </a:p>
        </p:txBody>
      </p:sp>
      <p:graphicFrame>
        <p:nvGraphicFramePr>
          <p:cNvPr id="6" name="Content Placeholder 2">
            <a:extLst>
              <a:ext uri="{FF2B5EF4-FFF2-40B4-BE49-F238E27FC236}">
                <a16:creationId xmlns:a16="http://schemas.microsoft.com/office/drawing/2014/main" id="{0920094E-4410-6329-6D4F-B20B4D5D7DF6}"/>
              </a:ext>
            </a:extLst>
          </p:cNvPr>
          <p:cNvGraphicFramePr>
            <a:graphicFrameLocks noGrp="1"/>
          </p:cNvGraphicFramePr>
          <p:nvPr>
            <p:ph idx="4294967295"/>
            <p:extLst>
              <p:ext uri="{D42A27DB-BD31-4B8C-83A1-F6EECF244321}">
                <p14:modId xmlns:p14="http://schemas.microsoft.com/office/powerpoint/2010/main" val="2638214869"/>
              </p:ext>
            </p:extLst>
          </p:nvPr>
        </p:nvGraphicFramePr>
        <p:xfrm>
          <a:off x="644057" y="2112579"/>
          <a:ext cx="10927828"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6285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0ECA4A4-8CF6-4D2B-AA11-3D89712BEE2C}" type="slidenum">
              <a:rPr lang="en-US" smtClean="0"/>
              <a:t>5</a:t>
            </a:fld>
            <a:endParaRPr lang="en-US"/>
          </a:p>
        </p:txBody>
      </p:sp>
      <p:pic>
        <p:nvPicPr>
          <p:cNvPr id="1027"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rot="1801312">
            <a:off x="7643102" y="491208"/>
            <a:ext cx="3670300" cy="4525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45839">
            <a:off x="544401" y="345971"/>
            <a:ext cx="7110547" cy="4509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281" y="3494135"/>
            <a:ext cx="6895275" cy="689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1851" y="3838899"/>
            <a:ext cx="4902200" cy="271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5024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70B6E7-460D-07F2-999E-9C12D47B8A2E}"/>
              </a:ext>
            </a:extLst>
          </p:cNvPr>
          <p:cNvSpPr>
            <a:spLocks noGrp="1"/>
          </p:cNvSpPr>
          <p:nvPr>
            <p:ph type="title"/>
          </p:nvPr>
        </p:nvSpPr>
        <p:spPr/>
        <p:txBody>
          <a:bodyPr/>
          <a:lstStyle/>
          <a:p>
            <a:r>
              <a:rPr lang="nb-NO" dirty="0"/>
              <a:t>Regelkilder</a:t>
            </a:r>
          </a:p>
        </p:txBody>
      </p:sp>
      <p:sp>
        <p:nvSpPr>
          <p:cNvPr id="3" name="Plassholder for innhold 2">
            <a:extLst>
              <a:ext uri="{FF2B5EF4-FFF2-40B4-BE49-F238E27FC236}">
                <a16:creationId xmlns:a16="http://schemas.microsoft.com/office/drawing/2014/main" id="{E5C85980-EE99-88FC-6BCC-74E6A989E499}"/>
              </a:ext>
            </a:extLst>
          </p:cNvPr>
          <p:cNvSpPr>
            <a:spLocks noGrp="1"/>
          </p:cNvSpPr>
          <p:nvPr>
            <p:ph idx="1"/>
          </p:nvPr>
        </p:nvSpPr>
        <p:spPr/>
        <p:txBody>
          <a:bodyPr vert="horz" lIns="91440" tIns="45720" rIns="91440" bIns="45720" rtlCol="0" anchor="t">
            <a:normAutofit/>
          </a:bodyPr>
          <a:lstStyle/>
          <a:p>
            <a:r>
              <a:rPr lang="nb-NO">
                <a:latin typeface="Lato"/>
                <a:ea typeface="Lato"/>
                <a:cs typeface="Lato"/>
              </a:rPr>
              <a:t>Håndboka (ny utgave 2026): </a:t>
            </a:r>
            <a:endParaRPr lang="nb-NO" dirty="0"/>
          </a:p>
          <a:p>
            <a:r>
              <a:rPr lang="nb-NO" dirty="0"/>
              <a:t>WA</a:t>
            </a:r>
          </a:p>
          <a:p>
            <a:r>
              <a:rPr lang="nb-NO">
                <a:latin typeface="Lato"/>
                <a:ea typeface="Lato"/>
                <a:cs typeface="Lato"/>
              </a:rPr>
              <a:t>Friidrett for barn og unge: </a:t>
            </a:r>
            <a:r>
              <a:rPr lang="nb-NO" dirty="0">
                <a:latin typeface="Lato"/>
                <a:ea typeface="Lato"/>
                <a:cs typeface="Lato"/>
                <a:hlinkClick r:id="rId2"/>
              </a:rPr>
              <a:t>https://www.friidrett.no/siteassets/bu/barne-og-ungdomsfriidrett---regler-og-retningslinjer.pdf</a:t>
            </a:r>
            <a:endParaRPr lang="nb-NO" dirty="0">
              <a:ea typeface="Lato"/>
              <a:cs typeface="Lato"/>
              <a:hlinkClick r:id="rId3"/>
            </a:endParaRPr>
          </a:p>
          <a:p>
            <a:r>
              <a:rPr lang="nb-NO">
                <a:latin typeface="Lato"/>
                <a:ea typeface="Lato"/>
                <a:cs typeface="Lato"/>
              </a:rPr>
              <a:t>Regler og retningskilder for barn og unge: </a:t>
            </a:r>
            <a:r>
              <a:rPr lang="nb-NO" dirty="0">
                <a:latin typeface="Lato"/>
                <a:ea typeface="Lato"/>
                <a:cs typeface="Lato"/>
                <a:hlinkClick r:id="rId4"/>
              </a:rPr>
              <a:t>https://www.friidrett.no/barn-og-ungdom/regler-og-retningslinjer/</a:t>
            </a:r>
            <a:endParaRPr lang="nb-NO">
              <a:ea typeface="Lato"/>
              <a:cs typeface="Lato"/>
              <a:hlinkClick r:id="" action="ppaction://noaction"/>
            </a:endParaRPr>
          </a:p>
          <a:p>
            <a:r>
              <a:rPr lang="nb-NO">
                <a:latin typeface="Lato"/>
                <a:ea typeface="Lato"/>
                <a:cs typeface="Lato"/>
              </a:rPr>
              <a:t>NM- og UM-reglement: </a:t>
            </a:r>
            <a:r>
              <a:rPr lang="nb-NO" dirty="0">
                <a:latin typeface="Lato"/>
                <a:ea typeface="Lato"/>
                <a:cs typeface="Lato"/>
                <a:hlinkClick r:id="rId5"/>
              </a:rPr>
              <a:t>https://www.friidrett.no/arrangement/mesterskap/reglement</a:t>
            </a:r>
            <a:endParaRPr lang="nb-NO" dirty="0">
              <a:ea typeface="Lato"/>
              <a:cs typeface="Lato"/>
            </a:endParaRPr>
          </a:p>
          <a:p>
            <a:r>
              <a:rPr lang="nb-NO">
                <a:latin typeface="Lato"/>
                <a:ea typeface="Lato"/>
                <a:cs typeface="Lato"/>
              </a:rPr>
              <a:t>Regelverk generelt: </a:t>
            </a:r>
            <a:r>
              <a:rPr lang="nb-NO" dirty="0">
                <a:latin typeface="Lato"/>
                <a:ea typeface="Lato"/>
                <a:cs typeface="Lato"/>
                <a:hlinkClick r:id="rId6"/>
              </a:rPr>
              <a:t>https://www.friidrett.no/arrangement/regelverk/</a:t>
            </a:r>
          </a:p>
        </p:txBody>
      </p:sp>
      <p:sp>
        <p:nvSpPr>
          <p:cNvPr id="4" name="Slide Number Placeholder 3"/>
          <p:cNvSpPr>
            <a:spLocks noGrp="1"/>
          </p:cNvSpPr>
          <p:nvPr>
            <p:ph type="sldNum" sz="quarter" idx="12"/>
          </p:nvPr>
        </p:nvSpPr>
        <p:spPr/>
        <p:txBody>
          <a:bodyPr/>
          <a:lstStyle/>
          <a:p>
            <a:fld id="{B0ECA4A4-8CF6-4D2B-AA11-3D89712BEE2C}" type="slidenum">
              <a:rPr lang="en-US" smtClean="0"/>
              <a:t>6</a:t>
            </a:fld>
            <a:endParaRPr lang="en-US"/>
          </a:p>
        </p:txBody>
      </p:sp>
    </p:spTree>
    <p:extLst>
      <p:ext uri="{BB962C8B-B14F-4D97-AF65-F5344CB8AC3E}">
        <p14:creationId xmlns:p14="http://schemas.microsoft.com/office/powerpoint/2010/main" val="3227883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ECA4A4-8CF6-4D2B-AA11-3D89712BEE2C}" type="slidenum">
              <a:rPr lang="en-US" smtClean="0"/>
              <a:t>7</a:t>
            </a:fld>
            <a:endParaRPr lang="en-US"/>
          </a:p>
        </p:txBody>
      </p:sp>
      <p:sp>
        <p:nvSpPr>
          <p:cNvPr id="2" name="Title 1"/>
          <p:cNvSpPr>
            <a:spLocks noGrp="1"/>
          </p:cNvSpPr>
          <p:nvPr>
            <p:ph type="title" idx="4294967295"/>
          </p:nvPr>
        </p:nvSpPr>
        <p:spPr>
          <a:xfrm>
            <a:off x="335360" y="275167"/>
            <a:ext cx="10637440" cy="1143000"/>
          </a:xfrm>
        </p:spPr>
        <p:txBody>
          <a:bodyPr>
            <a:normAutofit/>
          </a:bodyPr>
          <a:lstStyle/>
          <a:p>
            <a:r>
              <a:rPr lang="nb-NO" sz="6000">
                <a:latin typeface="+mn-lt"/>
                <a:cs typeface="Arial"/>
              </a:rPr>
              <a:t>Det er ditt ansvar å vite</a:t>
            </a:r>
          </a:p>
        </p:txBody>
      </p:sp>
      <p:sp>
        <p:nvSpPr>
          <p:cNvPr id="3" name="Content Placeholder 2"/>
          <p:cNvSpPr>
            <a:spLocks noGrp="1"/>
          </p:cNvSpPr>
          <p:nvPr>
            <p:ph idx="4294967295"/>
          </p:nvPr>
        </p:nvSpPr>
        <p:spPr>
          <a:xfrm>
            <a:off x="623392" y="1316766"/>
            <a:ext cx="10349408" cy="5184575"/>
          </a:xfrm>
        </p:spPr>
        <p:txBody>
          <a:bodyPr vert="horz" lIns="121920" tIns="60960" rIns="121920" bIns="60960" rtlCol="0" anchor="t">
            <a:noAutofit/>
          </a:bodyPr>
          <a:lstStyle/>
          <a:p>
            <a:pPr marL="0" indent="0">
              <a:buNone/>
            </a:pPr>
            <a:endParaRPr lang="nb-NO" sz="2933">
              <a:latin typeface="Arial" panose="020B0604020202020204" pitchFamily="34" charset="0"/>
              <a:cs typeface="Arial" panose="020B0604020202020204" pitchFamily="34" charset="0"/>
            </a:endParaRPr>
          </a:p>
          <a:p>
            <a:r>
              <a:rPr lang="nb-NO" sz="2667">
                <a:latin typeface="+mn-lt"/>
                <a:cs typeface="Arial" panose="020B0604020202020204" pitchFamily="34" charset="0"/>
              </a:rPr>
              <a:t>Det er ditt ansvar å sette seg inn i regler:</a:t>
            </a:r>
          </a:p>
          <a:p>
            <a:pPr lvl="1"/>
            <a:r>
              <a:rPr lang="nb-NO" sz="2667">
                <a:latin typeface="+mn-lt"/>
                <a:cs typeface="Arial" panose="020B0604020202020204" pitchFamily="34" charset="0"/>
              </a:rPr>
              <a:t>For øvelsen du deltar i.</a:t>
            </a:r>
          </a:p>
          <a:p>
            <a:pPr lvl="1"/>
            <a:r>
              <a:rPr lang="nb-NO" sz="2667">
                <a:latin typeface="+mn-lt"/>
                <a:cs typeface="Arial" panose="020B0604020202020204" pitchFamily="34" charset="0"/>
              </a:rPr>
              <a:t>Eventuelle mesterskapsreglement.</a:t>
            </a:r>
          </a:p>
          <a:p>
            <a:pPr lvl="1"/>
            <a:r>
              <a:rPr lang="nb-NO" sz="2667">
                <a:latin typeface="+mn-lt"/>
                <a:cs typeface="Arial" panose="020B0604020202020204" pitchFamily="34" charset="0"/>
              </a:rPr>
              <a:t>Tidsskjema.</a:t>
            </a:r>
          </a:p>
          <a:p>
            <a:pPr lvl="1"/>
            <a:r>
              <a:rPr lang="nb-NO" sz="2650">
                <a:latin typeface="Aptos"/>
                <a:cs typeface="Arial"/>
              </a:rPr>
              <a:t>Det er ditt ansvar å vite tider for avkryssing, opprop, Call Room, innmarsj</a:t>
            </a:r>
            <a:endParaRPr lang="nb-NO" sz="2650" dirty="0">
              <a:latin typeface="Aptos"/>
              <a:cs typeface="Arial"/>
            </a:endParaRPr>
          </a:p>
          <a:p>
            <a:pPr marL="609585" lvl="1" indent="0">
              <a:buNone/>
            </a:pPr>
            <a:endParaRPr lang="nb-NO" sz="2667">
              <a:latin typeface="+mn-lt"/>
              <a:cs typeface="Arial" panose="020B0604020202020204" pitchFamily="34" charset="0"/>
            </a:endParaRPr>
          </a:p>
          <a:p>
            <a:r>
              <a:rPr lang="nb-NO" sz="2667">
                <a:latin typeface="+mn-lt"/>
                <a:cs typeface="Arial" panose="020B0604020202020204" pitchFamily="34" charset="0"/>
              </a:rPr>
              <a:t>Det kan være for seint å gjøre dette når du kommer på stadion.</a:t>
            </a:r>
          </a:p>
          <a:p>
            <a:r>
              <a:rPr lang="nb-NO" sz="2667">
                <a:latin typeface="+mn-lt"/>
                <a:cs typeface="Arial"/>
              </a:rPr>
              <a:t>Å tro at … gir deg ikke ekstra rettigheter.</a:t>
            </a:r>
          </a:p>
          <a:p>
            <a:pPr lvl="1"/>
            <a:endParaRPr lang="en-US" sz="3200"/>
          </a:p>
        </p:txBody>
      </p:sp>
    </p:spTree>
    <p:extLst>
      <p:ext uri="{BB962C8B-B14F-4D97-AF65-F5344CB8AC3E}">
        <p14:creationId xmlns:p14="http://schemas.microsoft.com/office/powerpoint/2010/main" val="2892393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ECA4A4-8CF6-4D2B-AA11-3D89712BEE2C}" type="slidenum">
              <a:rPr lang="en-US" smtClean="0"/>
              <a:t>8</a:t>
            </a:fld>
            <a:endParaRPr lang="en-US"/>
          </a:p>
        </p:txBody>
      </p:sp>
      <p:sp>
        <p:nvSpPr>
          <p:cNvPr id="2" name="Title 1"/>
          <p:cNvSpPr>
            <a:spLocks noGrp="1"/>
          </p:cNvSpPr>
          <p:nvPr>
            <p:ph type="title" idx="4294967295"/>
          </p:nvPr>
        </p:nvSpPr>
        <p:spPr>
          <a:xfrm>
            <a:off x="239349" y="275167"/>
            <a:ext cx="10733451" cy="1143000"/>
          </a:xfrm>
        </p:spPr>
        <p:txBody>
          <a:bodyPr>
            <a:normAutofit/>
          </a:bodyPr>
          <a:lstStyle/>
          <a:p>
            <a:r>
              <a:rPr lang="nb-NO" sz="6000">
                <a:latin typeface="+mn-lt"/>
                <a:ea typeface="Roboto Light"/>
                <a:cs typeface="Arial"/>
              </a:rPr>
              <a:t>Dagsprogram og tidsskjema</a:t>
            </a:r>
          </a:p>
        </p:txBody>
      </p:sp>
      <p:sp>
        <p:nvSpPr>
          <p:cNvPr id="3" name="Content Placeholder 2"/>
          <p:cNvSpPr>
            <a:spLocks noGrp="1"/>
          </p:cNvSpPr>
          <p:nvPr>
            <p:ph idx="4294967295"/>
          </p:nvPr>
        </p:nvSpPr>
        <p:spPr>
          <a:xfrm>
            <a:off x="623392" y="1418167"/>
            <a:ext cx="10349408" cy="4987164"/>
          </a:xfrm>
        </p:spPr>
        <p:txBody>
          <a:bodyPr vert="horz" lIns="91440" tIns="45720" rIns="91440" bIns="45720" rtlCol="0" anchor="t">
            <a:noAutofit/>
          </a:bodyPr>
          <a:lstStyle/>
          <a:p>
            <a:endParaRPr lang="nb-NO" sz="2667">
              <a:latin typeface="Arial" panose="020B0604020202020204" pitchFamily="34" charset="0"/>
              <a:ea typeface="Roboto Light" panose="02000000000000000000" pitchFamily="2" charset="0"/>
              <a:cs typeface="Arial" panose="020B0604020202020204" pitchFamily="34" charset="0"/>
            </a:endParaRPr>
          </a:p>
          <a:p>
            <a:r>
              <a:rPr lang="nb-NO" sz="2667">
                <a:latin typeface="+mn-lt"/>
                <a:ea typeface="Roboto Light" panose="02000000000000000000" pitchFamily="2" charset="0"/>
                <a:cs typeface="Arial" panose="020B0604020202020204" pitchFamily="34" charset="0"/>
              </a:rPr>
              <a:t>For større stevner er det eget </a:t>
            </a:r>
            <a:r>
              <a:rPr lang="nb-NO" sz="2667" u="sng">
                <a:latin typeface="+mn-lt"/>
                <a:ea typeface="Roboto Light" panose="02000000000000000000" pitchFamily="2" charset="0"/>
                <a:cs typeface="Arial" panose="020B0604020202020204" pitchFamily="34" charset="0"/>
              </a:rPr>
              <a:t>dagsprogram.</a:t>
            </a:r>
          </a:p>
          <a:p>
            <a:pPr lvl="1"/>
            <a:r>
              <a:rPr lang="nb-NO" sz="2667">
                <a:latin typeface="+mn-lt"/>
                <a:ea typeface="Roboto Light" panose="02000000000000000000" pitchFamily="2" charset="0"/>
                <a:cs typeface="Arial" panose="020B0604020202020204" pitchFamily="34" charset="0"/>
              </a:rPr>
              <a:t>For UM og NM fastsettes dagsprogrammet av NFIF. Da hjelper det ikke å be arrangør om å flytte en øvelse til en annen dag.</a:t>
            </a:r>
          </a:p>
          <a:p>
            <a:pPr lvl="1"/>
            <a:endParaRPr lang="nb-NO" sz="2650">
              <a:latin typeface="+mn-lt"/>
              <a:ea typeface="Roboto Light"/>
              <a:cs typeface="Arial"/>
            </a:endParaRPr>
          </a:p>
          <a:p>
            <a:r>
              <a:rPr lang="nb-NO" sz="2667" u="sng">
                <a:latin typeface="+mn-lt"/>
                <a:ea typeface="Roboto Light" panose="02000000000000000000" pitchFamily="2" charset="0"/>
                <a:cs typeface="Arial" panose="020B0604020202020204" pitchFamily="34" charset="0"/>
              </a:rPr>
              <a:t>Tidsskjema</a:t>
            </a:r>
            <a:r>
              <a:rPr lang="nb-NO" sz="2667">
                <a:latin typeface="+mn-lt"/>
                <a:ea typeface="Roboto Light" panose="02000000000000000000" pitchFamily="2" charset="0"/>
                <a:cs typeface="Arial" panose="020B0604020202020204" pitchFamily="34" charset="0"/>
              </a:rPr>
              <a:t> planlegges av arrangør.</a:t>
            </a:r>
          </a:p>
          <a:p>
            <a:pPr lvl="1"/>
            <a:r>
              <a:rPr lang="nb-NO" sz="2667">
                <a:latin typeface="+mn-lt"/>
                <a:ea typeface="Roboto Light" panose="02000000000000000000" pitchFamily="2" charset="0"/>
                <a:cs typeface="Arial" panose="020B0604020202020204" pitchFamily="34" charset="0"/>
              </a:rPr>
              <a:t>For UM og NM fastsettes tidskjema i samarbeid mellom arrangør og NFIF.</a:t>
            </a:r>
          </a:p>
          <a:p>
            <a:pPr lvl="1"/>
            <a:r>
              <a:rPr lang="nb-NO" sz="2667">
                <a:latin typeface="+mn-lt"/>
                <a:ea typeface="Roboto Light" panose="02000000000000000000" pitchFamily="2" charset="0"/>
                <a:cs typeface="Arial" panose="020B0604020202020204" pitchFamily="34" charset="0"/>
              </a:rPr>
              <a:t>Tidsskjema vil ikke være klart før etter frist for påmelding.</a:t>
            </a:r>
          </a:p>
          <a:p>
            <a:pPr lvl="1"/>
            <a:r>
              <a:rPr lang="nb-NO" sz="2667">
                <a:latin typeface="+mn-lt"/>
                <a:ea typeface="Roboto Light" panose="02000000000000000000" pitchFamily="2" charset="0"/>
                <a:cs typeface="Arial" panose="020B0604020202020204" pitchFamily="34" charset="0"/>
              </a:rPr>
              <a:t>Tidsskjema kan inneholde informasjon om opprop, innmarsj og premieutdeling.</a:t>
            </a:r>
          </a:p>
        </p:txBody>
      </p:sp>
    </p:spTree>
    <p:extLst>
      <p:ext uri="{BB962C8B-B14F-4D97-AF65-F5344CB8AC3E}">
        <p14:creationId xmlns:p14="http://schemas.microsoft.com/office/powerpoint/2010/main" val="2128781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68343" y="1828413"/>
            <a:ext cx="10954529" cy="3913048"/>
          </a:xfrm>
        </p:spPr>
        <p:txBody>
          <a:bodyPr vert="horz" lIns="121920" tIns="60960" rIns="121920" bIns="60960" rtlCol="0" anchor="t">
            <a:normAutofit/>
          </a:bodyPr>
          <a:lstStyle/>
          <a:p>
            <a:pPr indent="-304165"/>
            <a:r>
              <a:rPr lang="en-US" sz="2400" dirty="0" err="1">
                <a:latin typeface="+mn-lt"/>
              </a:rPr>
              <a:t>Stevne</a:t>
            </a:r>
            <a:r>
              <a:rPr lang="en-US" sz="2400" dirty="0">
                <a:latin typeface="+mn-lt"/>
              </a:rPr>
              <a:t>, </a:t>
            </a:r>
            <a:r>
              <a:rPr lang="en-US" sz="2400" dirty="0" err="1">
                <a:latin typeface="+mn-lt"/>
              </a:rPr>
              <a:t>øvelse</a:t>
            </a:r>
            <a:r>
              <a:rPr lang="en-US" sz="2400" dirty="0">
                <a:latin typeface="+mn-lt"/>
              </a:rPr>
              <a:t> </a:t>
            </a:r>
            <a:r>
              <a:rPr lang="en-US" sz="2400" dirty="0" err="1">
                <a:latin typeface="+mn-lt"/>
              </a:rPr>
              <a:t>og</a:t>
            </a:r>
            <a:r>
              <a:rPr lang="en-US" sz="2400" dirty="0">
                <a:latin typeface="+mn-lt"/>
              </a:rPr>
              <a:t> </a:t>
            </a:r>
            <a:r>
              <a:rPr lang="en-US" sz="2400" dirty="0" err="1">
                <a:latin typeface="+mn-lt"/>
              </a:rPr>
              <a:t>klasse</a:t>
            </a:r>
            <a:r>
              <a:rPr lang="en-US" sz="2400" dirty="0">
                <a:latin typeface="+mn-lt"/>
              </a:rPr>
              <a:t> </a:t>
            </a:r>
            <a:r>
              <a:rPr lang="en-US" sz="2400" dirty="0" err="1">
                <a:latin typeface="+mn-lt"/>
              </a:rPr>
              <a:t>må</a:t>
            </a:r>
            <a:r>
              <a:rPr lang="en-US" sz="2400" dirty="0">
                <a:latin typeface="+mn-lt"/>
              </a:rPr>
              <a:t> </a:t>
            </a:r>
            <a:r>
              <a:rPr lang="nb-NO" sz="2400" dirty="0">
                <a:latin typeface="+mn-lt"/>
              </a:rPr>
              <a:t>være</a:t>
            </a:r>
            <a:r>
              <a:rPr lang="en-US" sz="2400" dirty="0">
                <a:latin typeface="+mn-lt"/>
              </a:rPr>
              <a:t> </a:t>
            </a:r>
            <a:r>
              <a:rPr lang="en-US" sz="2400" dirty="0" err="1">
                <a:latin typeface="+mn-lt"/>
              </a:rPr>
              <a:t>approbert</a:t>
            </a:r>
            <a:r>
              <a:rPr lang="en-US" sz="2400" dirty="0">
                <a:latin typeface="+mn-lt"/>
              </a:rPr>
              <a:t>, </a:t>
            </a:r>
            <a:r>
              <a:rPr lang="en-US" sz="2400" dirty="0" err="1">
                <a:latin typeface="+mn-lt"/>
              </a:rPr>
              <a:t>altså</a:t>
            </a:r>
            <a:r>
              <a:rPr lang="en-US" sz="2400" dirty="0">
                <a:latin typeface="+mn-lt"/>
              </a:rPr>
              <a:t> </a:t>
            </a:r>
            <a:r>
              <a:rPr lang="en-US" sz="2400" dirty="0" err="1">
                <a:latin typeface="+mn-lt"/>
              </a:rPr>
              <a:t>godkjent</a:t>
            </a:r>
            <a:r>
              <a:rPr lang="en-US" sz="2400" dirty="0">
                <a:latin typeface="+mn-lt"/>
              </a:rPr>
              <a:t> </a:t>
            </a:r>
            <a:r>
              <a:rPr lang="en-US" sz="2400" dirty="0" err="1">
                <a:latin typeface="+mn-lt"/>
              </a:rPr>
              <a:t>før</a:t>
            </a:r>
            <a:r>
              <a:rPr lang="en-US" sz="2400" dirty="0">
                <a:latin typeface="+mn-lt"/>
              </a:rPr>
              <a:t> </a:t>
            </a:r>
            <a:r>
              <a:rPr lang="en-US" sz="2400" dirty="0" err="1">
                <a:latin typeface="+mn-lt"/>
              </a:rPr>
              <a:t>stevnet</a:t>
            </a:r>
            <a:r>
              <a:rPr lang="en-US" sz="2400" dirty="0">
                <a:latin typeface="+mn-lt"/>
              </a:rPr>
              <a:t> starter.</a:t>
            </a:r>
            <a:endParaRPr lang="en-US" sz="2400" dirty="0">
              <a:latin typeface="+mn-lt"/>
              <a:ea typeface="Calibri"/>
              <a:cs typeface="Calibri"/>
            </a:endParaRPr>
          </a:p>
          <a:p>
            <a:pPr indent="-304165"/>
            <a:r>
              <a:rPr lang="en-US" sz="2400" dirty="0">
                <a:latin typeface="+mn-lt"/>
              </a:rPr>
              <a:t>Maks. </a:t>
            </a:r>
            <a:r>
              <a:rPr lang="en-US" sz="2400" dirty="0" err="1">
                <a:latin typeface="+mn-lt"/>
              </a:rPr>
              <a:t>tillatt</a:t>
            </a:r>
            <a:r>
              <a:rPr lang="en-US" sz="2400" dirty="0">
                <a:latin typeface="+mn-lt"/>
              </a:rPr>
              <a:t> </a:t>
            </a:r>
            <a:r>
              <a:rPr lang="en-US" sz="2400" dirty="0" err="1">
                <a:latin typeface="+mn-lt"/>
              </a:rPr>
              <a:t>vind</a:t>
            </a:r>
            <a:r>
              <a:rPr lang="en-US" sz="2400" dirty="0">
                <a:latin typeface="+mn-lt"/>
              </a:rPr>
              <a:t> er 2.0 </a:t>
            </a:r>
            <a:r>
              <a:rPr lang="en-US" sz="2400" dirty="0" err="1">
                <a:latin typeface="+mn-lt"/>
              </a:rPr>
              <a:t>sek</a:t>
            </a:r>
            <a:r>
              <a:rPr lang="en-US" sz="2400" dirty="0">
                <a:latin typeface="+mn-lt"/>
              </a:rPr>
              <a:t>/m.</a:t>
            </a:r>
            <a:endParaRPr lang="en-US" sz="2400" dirty="0">
              <a:latin typeface="+mn-lt"/>
              <a:ea typeface="Calibri"/>
              <a:cs typeface="Calibri"/>
            </a:endParaRPr>
          </a:p>
          <a:p>
            <a:pPr indent="-304165"/>
            <a:r>
              <a:rPr lang="en-US" sz="2400" dirty="0" err="1">
                <a:latin typeface="+mn-lt"/>
              </a:rPr>
              <a:t>Rekorder</a:t>
            </a:r>
            <a:r>
              <a:rPr lang="en-US" sz="2400" dirty="0">
                <a:latin typeface="+mn-lt"/>
              </a:rPr>
              <a:t> </a:t>
            </a:r>
            <a:r>
              <a:rPr lang="en-US" sz="2400" dirty="0" err="1">
                <a:latin typeface="+mn-lt"/>
              </a:rPr>
              <a:t>i</a:t>
            </a:r>
            <a:r>
              <a:rPr lang="en-US" sz="2400" dirty="0">
                <a:latin typeface="+mn-lt"/>
              </a:rPr>
              <a:t> </a:t>
            </a:r>
            <a:r>
              <a:rPr lang="en-US" sz="2400" dirty="0" err="1">
                <a:latin typeface="+mn-lt"/>
              </a:rPr>
              <a:t>hopp</a:t>
            </a:r>
            <a:r>
              <a:rPr lang="en-US" sz="2400" dirty="0">
                <a:latin typeface="+mn-lt"/>
              </a:rPr>
              <a:t>- </a:t>
            </a:r>
            <a:r>
              <a:rPr lang="en-US" sz="2400" dirty="0" err="1">
                <a:latin typeface="+mn-lt"/>
              </a:rPr>
              <a:t>og</a:t>
            </a:r>
            <a:r>
              <a:rPr lang="en-US" sz="2400" dirty="0">
                <a:latin typeface="+mn-lt"/>
              </a:rPr>
              <a:t> </a:t>
            </a:r>
            <a:r>
              <a:rPr lang="en-US" sz="2400" dirty="0" err="1">
                <a:latin typeface="+mn-lt"/>
              </a:rPr>
              <a:t>kastøvelser</a:t>
            </a:r>
            <a:r>
              <a:rPr lang="en-US" sz="2400" dirty="0">
                <a:latin typeface="+mn-lt"/>
              </a:rPr>
              <a:t> </a:t>
            </a:r>
            <a:r>
              <a:rPr lang="en-US" sz="2400" dirty="0" err="1">
                <a:latin typeface="+mn-lt"/>
              </a:rPr>
              <a:t>skal</a:t>
            </a:r>
            <a:r>
              <a:rPr lang="en-US" sz="2400" dirty="0">
                <a:latin typeface="+mn-lt"/>
              </a:rPr>
              <a:t> </a:t>
            </a:r>
            <a:r>
              <a:rPr lang="en-US" sz="2400" dirty="0" err="1">
                <a:latin typeface="+mn-lt"/>
              </a:rPr>
              <a:t>måles</a:t>
            </a:r>
            <a:r>
              <a:rPr lang="en-US" sz="2400" dirty="0">
                <a:latin typeface="+mn-lt"/>
              </a:rPr>
              <a:t> av </a:t>
            </a:r>
            <a:r>
              <a:rPr lang="en-US" sz="2400" dirty="0" err="1">
                <a:latin typeface="+mn-lt"/>
              </a:rPr>
              <a:t>tre</a:t>
            </a:r>
            <a:r>
              <a:rPr lang="en-US" sz="2400" dirty="0">
                <a:latin typeface="+mn-lt"/>
              </a:rPr>
              <a:t> </a:t>
            </a:r>
            <a:r>
              <a:rPr lang="en-US" sz="2400" dirty="0" err="1">
                <a:latin typeface="+mn-lt"/>
              </a:rPr>
              <a:t>autoriserte</a:t>
            </a:r>
            <a:r>
              <a:rPr lang="en-US" sz="2400" dirty="0">
                <a:latin typeface="+mn-lt"/>
              </a:rPr>
              <a:t> </a:t>
            </a:r>
            <a:r>
              <a:rPr lang="en-US" sz="2400" dirty="0" err="1">
                <a:latin typeface="+mn-lt"/>
              </a:rPr>
              <a:t>dommere</a:t>
            </a:r>
            <a:r>
              <a:rPr lang="en-US" sz="2400" dirty="0">
                <a:latin typeface="+mn-lt"/>
              </a:rPr>
              <a:t>.</a:t>
            </a:r>
            <a:endParaRPr lang="en-US" sz="2400" dirty="0">
              <a:latin typeface="+mn-lt"/>
              <a:ea typeface="Calibri"/>
              <a:cs typeface="Calibri"/>
            </a:endParaRPr>
          </a:p>
          <a:p>
            <a:pPr indent="-304165"/>
            <a:r>
              <a:rPr lang="en-US" sz="2400" dirty="0">
                <a:latin typeface="+mn-lt"/>
              </a:rPr>
              <a:t>Ved </a:t>
            </a:r>
            <a:r>
              <a:rPr lang="en-US" sz="2400" dirty="0" err="1">
                <a:latin typeface="+mn-lt"/>
              </a:rPr>
              <a:t>rekordkast</a:t>
            </a:r>
            <a:r>
              <a:rPr lang="en-US" sz="2400" dirty="0">
                <a:latin typeface="+mn-lt"/>
              </a:rPr>
              <a:t> </a:t>
            </a:r>
            <a:r>
              <a:rPr lang="en-US" sz="2400" dirty="0" err="1">
                <a:latin typeface="+mn-lt"/>
              </a:rPr>
              <a:t>skal</a:t>
            </a:r>
            <a:r>
              <a:rPr lang="en-US" sz="2400" dirty="0">
                <a:latin typeface="+mn-lt"/>
              </a:rPr>
              <a:t> </a:t>
            </a:r>
            <a:r>
              <a:rPr lang="en-US" sz="2400" dirty="0" err="1">
                <a:latin typeface="+mn-lt"/>
              </a:rPr>
              <a:t>kastredskapet</a:t>
            </a:r>
            <a:r>
              <a:rPr lang="en-US" sz="2400" dirty="0">
                <a:latin typeface="+mn-lt"/>
              </a:rPr>
              <a:t> </a:t>
            </a:r>
            <a:r>
              <a:rPr lang="en-US" sz="2400" dirty="0" err="1">
                <a:latin typeface="+mn-lt"/>
              </a:rPr>
              <a:t>være</a:t>
            </a:r>
            <a:r>
              <a:rPr lang="en-US" sz="2400" dirty="0">
                <a:latin typeface="+mn-lt"/>
              </a:rPr>
              <a:t> </a:t>
            </a:r>
            <a:r>
              <a:rPr lang="en-US" sz="2400" dirty="0" err="1">
                <a:latin typeface="+mn-lt"/>
              </a:rPr>
              <a:t>kontrollert</a:t>
            </a:r>
            <a:r>
              <a:rPr lang="en-US" sz="2400" dirty="0">
                <a:latin typeface="+mn-lt"/>
              </a:rPr>
              <a:t> </a:t>
            </a:r>
            <a:r>
              <a:rPr lang="en-US" sz="2400" dirty="0" err="1">
                <a:latin typeface="+mn-lt"/>
              </a:rPr>
              <a:t>både</a:t>
            </a:r>
            <a:r>
              <a:rPr lang="en-US" sz="2400" dirty="0">
                <a:latin typeface="+mn-lt"/>
              </a:rPr>
              <a:t> </a:t>
            </a:r>
            <a:r>
              <a:rPr lang="en-US" sz="2400" dirty="0" err="1">
                <a:latin typeface="+mn-lt"/>
              </a:rPr>
              <a:t>før</a:t>
            </a:r>
            <a:r>
              <a:rPr lang="en-US" sz="2400" dirty="0">
                <a:latin typeface="+mn-lt"/>
              </a:rPr>
              <a:t> </a:t>
            </a:r>
            <a:r>
              <a:rPr lang="en-US" sz="2400" dirty="0" err="1">
                <a:latin typeface="+mn-lt"/>
              </a:rPr>
              <a:t>og</a:t>
            </a:r>
            <a:r>
              <a:rPr lang="en-US" sz="2400" dirty="0">
                <a:latin typeface="+mn-lt"/>
              </a:rPr>
              <a:t> </a:t>
            </a:r>
            <a:r>
              <a:rPr lang="en-US" sz="2400" dirty="0" err="1">
                <a:latin typeface="+mn-lt"/>
              </a:rPr>
              <a:t>etter</a:t>
            </a:r>
            <a:r>
              <a:rPr lang="en-US" sz="2400" dirty="0">
                <a:latin typeface="+mn-lt"/>
              </a:rPr>
              <a:t> </a:t>
            </a:r>
            <a:r>
              <a:rPr lang="en-US" sz="2400" dirty="0" err="1">
                <a:latin typeface="+mn-lt"/>
              </a:rPr>
              <a:t>konkurransen</a:t>
            </a:r>
            <a:r>
              <a:rPr lang="en-US" sz="2400" dirty="0">
                <a:latin typeface="+mn-lt"/>
              </a:rPr>
              <a:t>.</a:t>
            </a:r>
            <a:endParaRPr lang="en-US" sz="2400" dirty="0">
              <a:latin typeface="+mn-lt"/>
              <a:ea typeface="Calibri"/>
              <a:cs typeface="Calibri"/>
            </a:endParaRPr>
          </a:p>
          <a:p>
            <a:pPr indent="-304165"/>
            <a:endParaRPr lang="en-US" sz="2400" dirty="0">
              <a:latin typeface="+mn-lt"/>
              <a:ea typeface="Calibri"/>
              <a:cs typeface="Calibri"/>
            </a:endParaRPr>
          </a:p>
        </p:txBody>
      </p:sp>
      <p:sp>
        <p:nvSpPr>
          <p:cNvPr id="4" name="Slide Number Placeholder 3"/>
          <p:cNvSpPr>
            <a:spLocks noGrp="1"/>
          </p:cNvSpPr>
          <p:nvPr>
            <p:ph type="sldNum" sz="quarter" idx="12"/>
          </p:nvPr>
        </p:nvSpPr>
        <p:spPr>
          <a:xfrm>
            <a:off x="8610600" y="6356350"/>
            <a:ext cx="2743200" cy="365125"/>
          </a:xfrm>
        </p:spPr>
        <p:txBody>
          <a:bodyPr vert="horz" lIns="121920" tIns="60960" rIns="121920" bIns="60960" rtlCol="0" anchor="ctr">
            <a:normAutofit/>
          </a:bodyPr>
          <a:lstStyle/>
          <a:p>
            <a:pPr>
              <a:lnSpc>
                <a:spcPct val="90000"/>
              </a:lnSpc>
              <a:spcAft>
                <a:spcPts val="800"/>
              </a:spcAft>
            </a:pPr>
            <a:fld id="{B0ECA4A4-8CF6-4D2B-AA11-3D89712BEE2C}" type="slidenum">
              <a:rPr lang="en-US" smtClean="0"/>
              <a:pPr>
                <a:lnSpc>
                  <a:spcPct val="90000"/>
                </a:lnSpc>
                <a:spcAft>
                  <a:spcPts val="800"/>
                </a:spcAft>
              </a:pPr>
              <a:t>9</a:t>
            </a:fld>
            <a:endParaRPr lang="en-US"/>
          </a:p>
        </p:txBody>
      </p:sp>
      <p:sp>
        <p:nvSpPr>
          <p:cNvPr id="5" name="TekstSylinder 4">
            <a:extLst>
              <a:ext uri="{FF2B5EF4-FFF2-40B4-BE49-F238E27FC236}">
                <a16:creationId xmlns:a16="http://schemas.microsoft.com/office/drawing/2014/main" id="{23912632-C721-3F0F-A919-B03BB3871422}"/>
              </a:ext>
            </a:extLst>
          </p:cNvPr>
          <p:cNvSpPr txBox="1"/>
          <p:nvPr/>
        </p:nvSpPr>
        <p:spPr>
          <a:xfrm>
            <a:off x="560133" y="420105"/>
            <a:ext cx="715796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6000"/>
              <a:t>Godkjente resultater</a:t>
            </a:r>
          </a:p>
        </p:txBody>
      </p:sp>
    </p:spTree>
    <p:extLst>
      <p:ext uri="{BB962C8B-B14F-4D97-AF65-F5344CB8AC3E}">
        <p14:creationId xmlns:p14="http://schemas.microsoft.com/office/powerpoint/2010/main" val="928730555"/>
      </p:ext>
    </p:extLst>
  </p:cSld>
  <p:clrMapOvr>
    <a:masterClrMapping/>
  </p:clrMapOvr>
</p:sld>
</file>

<file path=ppt/theme/theme1.xml><?xml version="1.0" encoding="utf-8"?>
<a:theme xmlns:a="http://schemas.openxmlformats.org/drawingml/2006/main" name="Office-tema">
  <a:themeElements>
    <a:clrScheme name="Norsk Friidrett">
      <a:dk1>
        <a:srgbClr val="203866"/>
      </a:dk1>
      <a:lt1>
        <a:srgbClr val="F9F9F9"/>
      </a:lt1>
      <a:dk2>
        <a:srgbClr val="203866"/>
      </a:dk2>
      <a:lt2>
        <a:srgbClr val="F9F9F9"/>
      </a:lt2>
      <a:accent1>
        <a:srgbClr val="FF3843"/>
      </a:accent1>
      <a:accent2>
        <a:srgbClr val="CD0023"/>
      </a:accent2>
      <a:accent3>
        <a:srgbClr val="112449"/>
      </a:accent3>
      <a:accent4>
        <a:srgbClr val="EAEAEA"/>
      </a:accent4>
      <a:accent5>
        <a:srgbClr val="F9F9F9"/>
      </a:accent5>
      <a:accent6>
        <a:srgbClr val="262C44"/>
      </a:accent6>
      <a:hlink>
        <a:srgbClr val="FF3843"/>
      </a:hlink>
      <a:folHlink>
        <a:srgbClr val="CD002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orskFriidrett_PP-mal-2" id="{8F95A08A-2B51-0B4F-BFF9-77C6F564688A}" vid="{5E68114F-4AA8-D44F-8BA6-99EED36DD452}"/>
    </a:ext>
  </a:extLst>
</a:theme>
</file>

<file path=ppt/theme/theme2.xml><?xml version="1.0" encoding="utf-8"?>
<a:theme xmlns:a="http://schemas.openxmlformats.org/drawingml/2006/main" name="1_Office Theme">
  <a:themeElements>
    <a:clrScheme name="Norsk Friidrett">
      <a:dk1>
        <a:srgbClr val="203866"/>
      </a:dk1>
      <a:lt1>
        <a:srgbClr val="F9F9F9"/>
      </a:lt1>
      <a:dk2>
        <a:srgbClr val="203866"/>
      </a:dk2>
      <a:lt2>
        <a:srgbClr val="F9F9F9"/>
      </a:lt2>
      <a:accent1>
        <a:srgbClr val="FF3843"/>
      </a:accent1>
      <a:accent2>
        <a:srgbClr val="CD0023"/>
      </a:accent2>
      <a:accent3>
        <a:srgbClr val="112449"/>
      </a:accent3>
      <a:accent4>
        <a:srgbClr val="EAEAEA"/>
      </a:accent4>
      <a:accent5>
        <a:srgbClr val="F9F9F9"/>
      </a:accent5>
      <a:accent6>
        <a:srgbClr val="262C44"/>
      </a:accent6>
      <a:hlink>
        <a:srgbClr val="FF3843"/>
      </a:hlink>
      <a:folHlink>
        <a:srgbClr val="CD002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orskFriidrett_PP-mal-2" id="{8F95A08A-2B51-0B4F-BFF9-77C6F564688A}" vid="{313C292B-E43A-584A-87C1-B6584483A909}"/>
    </a:ext>
  </a:extLst>
</a:theme>
</file>

<file path=ppt/theme/theme3.xml><?xml version="1.0" encoding="utf-8"?>
<a:theme xmlns:a="http://schemas.openxmlformats.org/drawingml/2006/main" name="2_Office Theme">
  <a:themeElements>
    <a:clrScheme name="Norsk Friidrett">
      <a:dk1>
        <a:srgbClr val="203866"/>
      </a:dk1>
      <a:lt1>
        <a:srgbClr val="F9F9F9"/>
      </a:lt1>
      <a:dk2>
        <a:srgbClr val="203866"/>
      </a:dk2>
      <a:lt2>
        <a:srgbClr val="F9F9F9"/>
      </a:lt2>
      <a:accent1>
        <a:srgbClr val="FF3843"/>
      </a:accent1>
      <a:accent2>
        <a:srgbClr val="CD0023"/>
      </a:accent2>
      <a:accent3>
        <a:srgbClr val="112449"/>
      </a:accent3>
      <a:accent4>
        <a:srgbClr val="EAEAEA"/>
      </a:accent4>
      <a:accent5>
        <a:srgbClr val="F9F9F9"/>
      </a:accent5>
      <a:accent6>
        <a:srgbClr val="262C44"/>
      </a:accent6>
      <a:hlink>
        <a:srgbClr val="FF3843"/>
      </a:hlink>
      <a:folHlink>
        <a:srgbClr val="CD002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orskFriidrett_PP-mal-2" id="{8F95A08A-2B51-0B4F-BFF9-77C6F564688A}" vid="{57AD724C-079F-FE44-BD65-A20A53B191EC}"/>
    </a:ext>
  </a:extLst>
</a:theme>
</file>

<file path=ppt/theme/theme4.xml><?xml version="1.0" encoding="utf-8"?>
<a:theme xmlns:a="http://schemas.openxmlformats.org/drawingml/2006/main" name="3_Office Theme">
  <a:themeElements>
    <a:clrScheme name="Norsk Friidrett">
      <a:dk1>
        <a:srgbClr val="203866"/>
      </a:dk1>
      <a:lt1>
        <a:srgbClr val="F9F9F9"/>
      </a:lt1>
      <a:dk2>
        <a:srgbClr val="203866"/>
      </a:dk2>
      <a:lt2>
        <a:srgbClr val="F9F9F9"/>
      </a:lt2>
      <a:accent1>
        <a:srgbClr val="FF3843"/>
      </a:accent1>
      <a:accent2>
        <a:srgbClr val="CD0023"/>
      </a:accent2>
      <a:accent3>
        <a:srgbClr val="112449"/>
      </a:accent3>
      <a:accent4>
        <a:srgbClr val="EAEAEA"/>
      </a:accent4>
      <a:accent5>
        <a:srgbClr val="F9F9F9"/>
      </a:accent5>
      <a:accent6>
        <a:srgbClr val="262C44"/>
      </a:accent6>
      <a:hlink>
        <a:srgbClr val="FF3843"/>
      </a:hlink>
      <a:folHlink>
        <a:srgbClr val="CD002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orskFriidrett_PP-mal-2" id="{8F95A08A-2B51-0B4F-BFF9-77C6F564688A}" vid="{808DB2A8-FE0E-2142-8D56-F859FF40A92B}"/>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C3AFC9C2C476C43A0EBC83FD12C3506" ma:contentTypeVersion="15" ma:contentTypeDescription="Opprett et nytt dokument." ma:contentTypeScope="" ma:versionID="93dd4f82e18946bd05be66a2799d3662">
  <xsd:schema xmlns:xsd="http://www.w3.org/2001/XMLSchema" xmlns:xs="http://www.w3.org/2001/XMLSchema" xmlns:p="http://schemas.microsoft.com/office/2006/metadata/properties" xmlns:ns2="0407ded1-0cca-4a9c-a9ed-3adc42b62707" xmlns:ns3="1b3efd35-8258-464b-ae98-a25615be8447" xmlns:ns4="9e538389-cabc-4d4e-918a-8beb7ac0ecaa" targetNamespace="http://schemas.microsoft.com/office/2006/metadata/properties" ma:root="true" ma:fieldsID="2256d3b29f0b693f3bc5036d4960dfe8" ns2:_="" ns3:_="" ns4:_="">
    <xsd:import namespace="0407ded1-0cca-4a9c-a9ed-3adc42b62707"/>
    <xsd:import namespace="1b3efd35-8258-464b-ae98-a25615be8447"/>
    <xsd:import namespace="9e538389-cabc-4d4e-918a-8beb7ac0eca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element ref="ns2:lcf76f155ced4ddcb4097134ff3c332f" minOccurs="0"/>
                <xsd:element ref="ns4: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07ded1-0cca-4a9c-a9ed-3adc42b62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Bildemerkelapper" ma:readOnly="false" ma:fieldId="{5cf76f15-5ced-4ddc-b409-7134ff3c332f}" ma:taxonomyMulti="true" ma:sspId="7c35df68-1123-4a3a-b80a-3e4e7d44f2b2"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3efd35-8258-464b-ae98-a25615be8447"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e538389-cabc-4d4e-918a-8beb7ac0ecaa"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6ad0e505-7aa6-43e1-a01c-52238961d623}" ma:internalName="TaxCatchAll" ma:showField="CatchAllData" ma:web="1b3efd35-8258-464b-ae98-a25615be84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e538389-cabc-4d4e-918a-8beb7ac0ecaa" xsi:nil="true"/>
    <lcf76f155ced4ddcb4097134ff3c332f xmlns="0407ded1-0cca-4a9c-a9ed-3adc42b6270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A11E34B-D84A-4F41-84A7-6450FD1ABE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07ded1-0cca-4a9c-a9ed-3adc42b62707"/>
    <ds:schemaRef ds:uri="1b3efd35-8258-464b-ae98-a25615be8447"/>
    <ds:schemaRef ds:uri="9e538389-cabc-4d4e-918a-8beb7ac0ec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1B5E77-876A-462A-B04C-C5456E83024B}">
  <ds:schemaRefs>
    <ds:schemaRef ds:uri="http://schemas.microsoft.com/sharepoint/v3/contenttype/forms"/>
  </ds:schemaRefs>
</ds:datastoreItem>
</file>

<file path=customXml/itemProps3.xml><?xml version="1.0" encoding="utf-8"?>
<ds:datastoreItem xmlns:ds="http://schemas.openxmlformats.org/officeDocument/2006/customXml" ds:itemID="{A440A3C7-0944-46BA-AC1B-9D7464917E9A}">
  <ds:schemaRefs>
    <ds:schemaRef ds:uri="http://schemas.microsoft.com/office/infopath/2007/PartnerControls"/>
    <ds:schemaRef ds:uri="http://schemas.microsoft.com/office/2006/documentManagement/types"/>
    <ds:schemaRef ds:uri="0407ded1-0cca-4a9c-a9ed-3adc42b62707"/>
    <ds:schemaRef ds:uri="http://schemas.openxmlformats.org/package/2006/metadata/core-properties"/>
    <ds:schemaRef ds:uri="http://purl.org/dc/dcmitype/"/>
    <ds:schemaRef ds:uri="http://purl.org/dc/terms/"/>
    <ds:schemaRef ds:uri="http://schemas.microsoft.com/office/2006/metadata/properties"/>
    <ds:schemaRef ds:uri="http://purl.org/dc/elements/1.1/"/>
    <ds:schemaRef ds:uri="9e538389-cabc-4d4e-918a-8beb7ac0ecaa"/>
    <ds:schemaRef ds:uri="1b3efd35-8258-464b-ae98-a25615be8447"/>
    <ds:schemaRef ds:uri="http://www.w3.org/XML/1998/namespace"/>
  </ds:schemaRefs>
</ds:datastoreItem>
</file>

<file path=docMetadata/LabelInfo.xml><?xml version="1.0" encoding="utf-8"?>
<clbl:labelList xmlns:clbl="http://schemas.microsoft.com/office/2020/mipLabelMetadata">
  <clbl:label id="{5ca93399-1184-430d-88a8-107721ef7b66}" enabled="0" method="" siteId="{5ca93399-1184-430d-88a8-107721ef7b66}" removed="1"/>
</clbl:labelList>
</file>

<file path=docProps/app.xml><?xml version="1.0" encoding="utf-8"?>
<Properties xmlns="http://schemas.openxmlformats.org/officeDocument/2006/extended-properties" xmlns:vt="http://schemas.openxmlformats.org/officeDocument/2006/docPropsVTypes">
  <Template>Office-tema</Template>
  <TotalTime>22</TotalTime>
  <Words>2927</Words>
  <Application>Microsoft Macintosh PowerPoint</Application>
  <PresentationFormat>Widescreen</PresentationFormat>
  <Paragraphs>308</Paragraphs>
  <Slides>43</Slides>
  <Notes>15</Notes>
  <HiddenSlides>0</HiddenSlides>
  <MMClips>0</MMClips>
  <ScaleCrop>false</ScaleCrop>
  <HeadingPairs>
    <vt:vector size="6" baseType="variant">
      <vt:variant>
        <vt:lpstr>Brukte skrifter</vt:lpstr>
      </vt:variant>
      <vt:variant>
        <vt:i4>11</vt:i4>
      </vt:variant>
      <vt:variant>
        <vt:lpstr>Tema</vt:lpstr>
      </vt:variant>
      <vt:variant>
        <vt:i4>4</vt:i4>
      </vt:variant>
      <vt:variant>
        <vt:lpstr>Lysbildetitler</vt:lpstr>
      </vt:variant>
      <vt:variant>
        <vt:i4>43</vt:i4>
      </vt:variant>
    </vt:vector>
  </HeadingPairs>
  <TitlesOfParts>
    <vt:vector size="58" baseType="lpstr">
      <vt:lpstr>Aptos</vt:lpstr>
      <vt:lpstr>Aptos Display</vt:lpstr>
      <vt:lpstr>Arial</vt:lpstr>
      <vt:lpstr>Arial,Sans-Serif</vt:lpstr>
      <vt:lpstr>Calibri</vt:lpstr>
      <vt:lpstr>Gill Sans</vt:lpstr>
      <vt:lpstr>Lato</vt:lpstr>
      <vt:lpstr>Lato Light</vt:lpstr>
      <vt:lpstr>Open Sans</vt:lpstr>
      <vt:lpstr>Roboto Light</vt:lpstr>
      <vt:lpstr>Times New Roman</vt:lpstr>
      <vt:lpstr>Office-tema</vt:lpstr>
      <vt:lpstr>1_Office Theme</vt:lpstr>
      <vt:lpstr>2_Office Theme</vt:lpstr>
      <vt:lpstr>3_Office Theme</vt:lpstr>
      <vt:lpstr> Friidrettens regelverk  for utøvere og ledere</vt:lpstr>
      <vt:lpstr>PowerPoint-presentasjon</vt:lpstr>
      <vt:lpstr>PowerPoint-presentasjon</vt:lpstr>
      <vt:lpstr>I did not move!!</vt:lpstr>
      <vt:lpstr>PowerPoint-presentasjon</vt:lpstr>
      <vt:lpstr>Regelkilder</vt:lpstr>
      <vt:lpstr>Det er ditt ansvar å vite</vt:lpstr>
      <vt:lpstr>Dagsprogram og tidsskjema</vt:lpstr>
      <vt:lpstr>PowerPoint-presentasjon</vt:lpstr>
      <vt:lpstr>Opprop og avkryssing</vt:lpstr>
      <vt:lpstr>PowerPoint-presentasjon</vt:lpstr>
      <vt:lpstr>Øvelser som avvikles samtidig</vt:lpstr>
      <vt:lpstr>Uteblivelse fra start</vt:lpstr>
      <vt:lpstr>Sko, drakt og startnummer</vt:lpstr>
      <vt:lpstr>Assistanse til utøvere</vt:lpstr>
      <vt:lpstr>Assistanse til utøvere</vt:lpstr>
      <vt:lpstr>Friidrettens kort</vt:lpstr>
      <vt:lpstr>Diskvalifikasjon</vt:lpstr>
      <vt:lpstr>Protester – start</vt:lpstr>
      <vt:lpstr>Protester </vt:lpstr>
      <vt:lpstr>Seeding</vt:lpstr>
      <vt:lpstr>Seeding forsøk - løp</vt:lpstr>
      <vt:lpstr>Seeding mellomheat – semifinale  - finale</vt:lpstr>
      <vt:lpstr>Start</vt:lpstr>
      <vt:lpstr>Tyvstart</vt:lpstr>
      <vt:lpstr>Rundbaneløp</vt:lpstr>
      <vt:lpstr>Hekkeløp</vt:lpstr>
      <vt:lpstr>Stafettløp</vt:lpstr>
      <vt:lpstr>Stafettløp</vt:lpstr>
      <vt:lpstr>Tekniske øvelser</vt:lpstr>
      <vt:lpstr>   Høydehop og stavhopp</vt:lpstr>
      <vt:lpstr>Stavhopp</vt:lpstr>
      <vt:lpstr>Like resultater</vt:lpstr>
      <vt:lpstr>Lengdehopp  og tresteg</vt:lpstr>
      <vt:lpstr>Tresteg</vt:lpstr>
      <vt:lpstr>Kast</vt:lpstr>
      <vt:lpstr>PowerPoint-presentasjon</vt:lpstr>
      <vt:lpstr>Kulestøt</vt:lpstr>
      <vt:lpstr>Diskos- og sleggekast</vt:lpstr>
      <vt:lpstr>Spydkast</vt:lpstr>
      <vt:lpstr>Innendørs</vt:lpstr>
      <vt:lpstr>  Koder i dommerprotokoller og resultatlister</vt:lpstr>
      <vt:lpstr>Dopingkontroll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Sjöqvist, Veslemøy</dc:creator>
  <cp:lastModifiedBy>Sjöqvist, Veslemøy</cp:lastModifiedBy>
  <cp:revision>126</cp:revision>
  <dcterms:created xsi:type="dcterms:W3CDTF">2025-02-05T13:04:39Z</dcterms:created>
  <dcterms:modified xsi:type="dcterms:W3CDTF">2026-06-24T09:24:49Z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0x0101003C3AFC9C2C476C43A0EBC83FD12C3506</vt:lpwstr>
  </property>
  <property fmtid="{D5CDD505-2E9C-101B-9397-08002B2CF9AE}" pid="3" name="MediaServiceImageTags">
    <vt:lpwstr/>
  </property>
</Properties>
</file>