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D2DC2-11D3-4CC2-8743-222DF58CDBAE}" v="11" dt="2025-04-03T09:07:37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84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4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003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325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585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45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849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69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330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606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680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78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e 18" descr="Et bilde som inneholder tekst&#10;&#10;Automatisk generert beskrivelse">
            <a:extLst>
              <a:ext uri="{FF2B5EF4-FFF2-40B4-BE49-F238E27FC236}">
                <a16:creationId xmlns:a16="http://schemas.microsoft.com/office/drawing/2014/main" id="{C6857988-E935-4E55-BBAC-0A7E90EC9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59" y="7300771"/>
            <a:ext cx="5026162" cy="2447549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24ED56FF-019D-4BF7-9994-22837D03E38B}"/>
              </a:ext>
            </a:extLst>
          </p:cNvPr>
          <p:cNvSpPr txBox="1"/>
          <p:nvPr/>
        </p:nvSpPr>
        <p:spPr>
          <a:xfrm>
            <a:off x="1460500" y="6043051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E553B40-F683-4BE1-8F64-27FDAB0BE918}"/>
              </a:ext>
            </a:extLst>
          </p:cNvPr>
          <p:cNvSpPr txBox="1"/>
          <p:nvPr/>
        </p:nvSpPr>
        <p:spPr>
          <a:xfrm>
            <a:off x="101600" y="4973249"/>
            <a:ext cx="6389755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2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 barna ha det moro i sommerferien mens du er på jobb!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nb-NO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Morsomme dager fylt med idrettsaktivitet og lek. Alle barn mellom 6-12 år kan delta. Gratis t-skjorte og diplom til alle!</a:t>
            </a:r>
            <a:endParaRPr lang="en-US" sz="2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r>
              <a:rPr lang="nb-NO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nb-NO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43FB50B6-1D5F-49C1-B7DE-BABF84FA61FC}"/>
              </a:ext>
            </a:extLst>
          </p:cNvPr>
          <p:cNvSpPr txBox="1"/>
          <p:nvPr/>
        </p:nvSpPr>
        <p:spPr>
          <a:xfrm>
            <a:off x="1187650" y="6265911"/>
            <a:ext cx="4209849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nb-NO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Arrangør</a:t>
            </a:r>
            <a:r>
              <a:rPr lang="nb-NO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nb-NO" sz="2000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A9E7259E-659C-460F-BE95-46B0E4CC5A0D}"/>
              </a:ext>
            </a:extLst>
          </p:cNvPr>
          <p:cNvSpPr txBox="1"/>
          <p:nvPr/>
        </p:nvSpPr>
        <p:spPr>
          <a:xfrm>
            <a:off x="385742" y="6799089"/>
            <a:ext cx="3714789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Hvor</a:t>
            </a:r>
            <a:r>
              <a:rPr lang="nb-NO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nb-NO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77A08F7B-339B-484B-8A2A-3B8F4AB12688}"/>
              </a:ext>
            </a:extLst>
          </p:cNvPr>
          <p:cNvSpPr txBox="1"/>
          <p:nvPr/>
        </p:nvSpPr>
        <p:spPr>
          <a:xfrm>
            <a:off x="385742" y="7389582"/>
            <a:ext cx="3714789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Påmeldingsfrist: </a:t>
            </a:r>
            <a:endParaRPr lang="nb-NO" sz="2000" b="1" dirty="0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40D08663-1457-4091-822A-5A5B7784096B}"/>
              </a:ext>
            </a:extLst>
          </p:cNvPr>
          <p:cNvSpPr txBox="1"/>
          <p:nvPr/>
        </p:nvSpPr>
        <p:spPr>
          <a:xfrm>
            <a:off x="4114040" y="7389581"/>
            <a:ext cx="2377315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Pris</a:t>
            </a:r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nb-NO" dirty="0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1A27C7A-B47F-4B80-8023-75902AFF30DA}"/>
              </a:ext>
            </a:extLst>
          </p:cNvPr>
          <p:cNvSpPr txBox="1"/>
          <p:nvPr/>
        </p:nvSpPr>
        <p:spPr>
          <a:xfrm>
            <a:off x="1184733" y="7900781"/>
            <a:ext cx="4787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www.deltager.no/</a:t>
            </a: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nb-NO" dirty="0"/>
          </a:p>
        </p:txBody>
      </p:sp>
      <p:pic>
        <p:nvPicPr>
          <p:cNvPr id="17" name="Bilde 16">
            <a:extLst>
              <a:ext uri="{FF2B5EF4-FFF2-40B4-BE49-F238E27FC236}">
                <a16:creationId xmlns:a16="http://schemas.microsoft.com/office/drawing/2014/main" id="{C4964444-890B-477F-B370-2992D6E23E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30" y="204667"/>
            <a:ext cx="5257811" cy="2822454"/>
          </a:xfrm>
          <a:prstGeom prst="rect">
            <a:avLst/>
          </a:prstGeom>
        </p:spPr>
      </p:pic>
      <p:pic>
        <p:nvPicPr>
          <p:cNvPr id="21" name="Bilde 20" descr="Et bilde som inneholder tekst, utendørs, skilt, servise&#10;&#10;Automatisk generert beskrivelse">
            <a:extLst>
              <a:ext uri="{FF2B5EF4-FFF2-40B4-BE49-F238E27FC236}">
                <a16:creationId xmlns:a16="http://schemas.microsoft.com/office/drawing/2014/main" id="{DBB03623-7C3A-4B44-8663-BF72DFEA31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50" y="1220028"/>
            <a:ext cx="4482699" cy="1156227"/>
          </a:xfrm>
          <a:prstGeom prst="rect">
            <a:avLst/>
          </a:prstGeom>
        </p:spPr>
      </p:pic>
      <p:sp>
        <p:nvSpPr>
          <p:cNvPr id="22" name="TekstSylinder 21">
            <a:extLst>
              <a:ext uri="{FF2B5EF4-FFF2-40B4-BE49-F238E27FC236}">
                <a16:creationId xmlns:a16="http://schemas.microsoft.com/office/drawing/2014/main" id="{84A8C2BD-8CFC-4AFF-A3F1-EB5C8F439C6E}"/>
              </a:ext>
            </a:extLst>
          </p:cNvPr>
          <p:cNvSpPr txBox="1"/>
          <p:nvPr/>
        </p:nvSpPr>
        <p:spPr>
          <a:xfrm>
            <a:off x="4524373" y="3468093"/>
            <a:ext cx="157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i="1" dirty="0"/>
          </a:p>
          <a:p>
            <a:endParaRPr lang="nb-NO" i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154B89-475A-43A1-82D1-3E8604E5F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1" y="7849768"/>
            <a:ext cx="1104262" cy="678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kstSylinder 23">
            <a:extLst>
              <a:ext uri="{FF2B5EF4-FFF2-40B4-BE49-F238E27FC236}">
                <a16:creationId xmlns:a16="http://schemas.microsoft.com/office/drawing/2014/main" id="{C0D9D665-A457-425D-9E49-EB47219639B7}"/>
              </a:ext>
            </a:extLst>
          </p:cNvPr>
          <p:cNvSpPr txBox="1"/>
          <p:nvPr/>
        </p:nvSpPr>
        <p:spPr>
          <a:xfrm>
            <a:off x="4114039" y="6797041"/>
            <a:ext cx="2377316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nb-NO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Når</a:t>
            </a:r>
            <a:r>
              <a:rPr lang="nb-NO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nb-NO" dirty="0"/>
          </a:p>
        </p:txBody>
      </p:sp>
      <p:pic>
        <p:nvPicPr>
          <p:cNvPr id="25" name="Bilde 24" descr="Et bilde som inneholder dronning, vektorgrafikk&#10;&#10;Automatisk generert beskrivelse">
            <a:extLst>
              <a:ext uri="{FF2B5EF4-FFF2-40B4-BE49-F238E27FC236}">
                <a16:creationId xmlns:a16="http://schemas.microsoft.com/office/drawing/2014/main" id="{65E95E38-84C3-4096-ACC2-62718FD03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388" y="2686003"/>
            <a:ext cx="1809222" cy="1848496"/>
          </a:xfrm>
          <a:prstGeom prst="rect">
            <a:avLst/>
          </a:prstGeom>
        </p:spPr>
      </p:pic>
      <p:pic>
        <p:nvPicPr>
          <p:cNvPr id="18" name="Picture 2" descr="Extra">
            <a:extLst>
              <a:ext uri="{FF2B5EF4-FFF2-40B4-BE49-F238E27FC236}">
                <a16:creationId xmlns:a16="http://schemas.microsoft.com/office/drawing/2014/main" id="{2A76E3A1-B90A-482E-8770-194A1216C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208" y="9089422"/>
            <a:ext cx="1280221" cy="384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lderesultater for nestle">
            <a:extLst>
              <a:ext uri="{FF2B5EF4-FFF2-40B4-BE49-F238E27FC236}">
                <a16:creationId xmlns:a16="http://schemas.microsoft.com/office/drawing/2014/main" id="{C1303DED-3019-481F-B56D-50AABBD89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312" y="8950722"/>
            <a:ext cx="566670" cy="52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Et bilde som inneholder tekst, Font, Grafikk, grafisk design&#10;&#10;Automatisk generert beskrivelse">
            <a:extLst>
              <a:ext uri="{FF2B5EF4-FFF2-40B4-BE49-F238E27FC236}">
                <a16:creationId xmlns:a16="http://schemas.microsoft.com/office/drawing/2014/main" id="{9FE0B561-DBD9-E60A-2B46-9D5CF08E5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687" y="8295350"/>
            <a:ext cx="1063324" cy="105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C47C4EBC-17F9-BB32-CF1B-4610F1B365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8849" y="8734114"/>
            <a:ext cx="1162110" cy="78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ABCA5E58D2A0419B33FE6E84FFE207" ma:contentTypeVersion="22" ma:contentTypeDescription="Opprett et nytt dokument." ma:contentTypeScope="" ma:versionID="718d5d9c42c9b5410fea3d2ce362bdd9">
  <xsd:schema xmlns:xsd="http://www.w3.org/2001/XMLSchema" xmlns:xs="http://www.w3.org/2001/XMLSchema" xmlns:p="http://schemas.microsoft.com/office/2006/metadata/properties" xmlns:ns2="1f93ebe0-95c3-4156-8f16-3c71dea2ef82" xmlns:ns3="f8cfeb9f-6cb9-49b0-a94d-6c7e9975c83a" xmlns:ns4="9e538389-cabc-4d4e-918a-8beb7ac0ecaa" targetNamespace="http://schemas.microsoft.com/office/2006/metadata/properties" ma:root="true" ma:fieldsID="ffe8269a7235e95eb42c15912f510e12" ns2:_="" ns3:_="" ns4:_="">
    <xsd:import namespace="1f93ebe0-95c3-4156-8f16-3c71dea2ef82"/>
    <xsd:import namespace="f8cfeb9f-6cb9-49b0-a94d-6c7e9975c83a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rknad" minOccurs="0"/>
                <xsd:element ref="ns2:wgek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Kommenta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3ebe0-95c3-4156-8f16-3c71dea2e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rknad" ma:index="20" nillable="true" ma:displayName="merknad" ma:description="Bruk/gjør endringer i denne!" ma:format="Dropdown" ma:internalName="merknad">
      <xsd:simpleType>
        <xsd:restriction base="dms:Text">
          <xsd:maxLength value="255"/>
        </xsd:restriction>
      </xsd:simpleType>
    </xsd:element>
    <xsd:element name="wgek" ma:index="21" nillable="true" ma:displayName="Tall" ma:internalName="wgek">
      <xsd:simpleType>
        <xsd:restriction base="dms:Number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mmentar" ma:index="28" nillable="true" ma:displayName="Kommentar " ma:format="Dropdown" ma:internalName="Kommentar">
      <xsd:simpleType>
        <xsd:union memberTypes="dms:Text">
          <xsd:simpleType>
            <xsd:restriction base="dms:Choice">
              <xsd:enumeration value="Styrevedtak"/>
              <xsd:enumeration value="Høstmøtet 2020"/>
              <xsd:enumeration value="Høstmøtet 2021"/>
              <xsd:enumeration value="Arbeidsgruppe 2020"/>
              <xsd:enumeration value="Arbeidsgruppe 2024"/>
            </xsd:restriction>
          </xsd:simpleType>
        </xsd:un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feb9f-6cb9-49b0-a94d-6c7e9975c8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847541b1-cc05-48a1-b3fa-836ae2b041eb}" ma:internalName="TaxCatchAll" ma:showField="CatchAllData" ma:web="f8cfeb9f-6cb9-49b0-a94d-6c7e9975c8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rknad xmlns="1f93ebe0-95c3-4156-8f16-3c71dea2ef82" xsi:nil="true"/>
    <wgek xmlns="1f93ebe0-95c3-4156-8f16-3c71dea2ef82" xsi:nil="true"/>
    <lcf76f155ced4ddcb4097134ff3c332f xmlns="1f93ebe0-95c3-4156-8f16-3c71dea2ef82">
      <Terms xmlns="http://schemas.microsoft.com/office/infopath/2007/PartnerControls"/>
    </lcf76f155ced4ddcb4097134ff3c332f>
    <TaxCatchAll xmlns="9e538389-cabc-4d4e-918a-8beb7ac0ecaa" xsi:nil="true"/>
    <Kommentar xmlns="1f93ebe0-95c3-4156-8f16-3c71dea2ef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FC00E3-B11C-4CBF-BB0E-5313BE1E122A}"/>
</file>

<file path=customXml/itemProps2.xml><?xml version="1.0" encoding="utf-8"?>
<ds:datastoreItem xmlns:ds="http://schemas.openxmlformats.org/officeDocument/2006/customXml" ds:itemID="{7AB5E87F-C94E-4EF4-B7D8-00C53F07CEE6}">
  <ds:schemaRefs>
    <ds:schemaRef ds:uri="9e538389-cabc-4d4e-918a-8beb7ac0ecaa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f8cfeb9f-6cb9-49b0-a94d-6c7e9975c83a"/>
    <ds:schemaRef ds:uri="1f93ebe0-95c3-4156-8f16-3c71dea2ef8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30F1BC6-73FE-49FF-A833-2B78F4B31EC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ca93399-1184-430d-88a8-107721ef7b66}" enabled="0" method="" siteId="{5ca93399-1184-430d-88a8-107721ef7b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58</Words>
  <Application>Microsoft Office PowerPoint</Application>
  <PresentationFormat>A4 (210 x 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Times New Roman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Baarlid, Linn</dc:creator>
  <cp:lastModifiedBy>Skjulhaug, Martin Johansen</cp:lastModifiedBy>
  <cp:revision>6</cp:revision>
  <dcterms:created xsi:type="dcterms:W3CDTF">2021-01-19T12:13:55Z</dcterms:created>
  <dcterms:modified xsi:type="dcterms:W3CDTF">2025-04-03T09:11:09Z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0x0101005CABCA5E58D2A0419B33FE6E84FFE207</vt:lpwstr>
  </property>
  <property fmtid="{D5CDD505-2E9C-101B-9397-08002B2CF9AE}" pid="3" name="MediaServiceImageTags">
    <vt:lpwstr/>
  </property>
</Properties>
</file>