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D1652-811A-4F03-8BF9-01D040AC544A}" type="datetimeFigureOut">
              <a:rPr lang="nb-NO" smtClean="0"/>
              <a:t>05.12.2018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1454C-857A-45A0-8B68-85ADD4F78E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7808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Plassholder for notater 2"/>
          <p:cNvSpPr txBox="1"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/>
          <a:p>
            <a:endParaRPr altLang="nb-NO" smtClean="0">
              <a:latin typeface="Calibri" panose="020F0502020204030204" pitchFamily="34" charset="0"/>
            </a:endParaRPr>
          </a:p>
        </p:txBody>
      </p:sp>
      <p:sp>
        <p:nvSpPr>
          <p:cNvPr id="24580" name="Plassholder for lysbildenumm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75BA8134-26B3-4855-934E-1073CE723BE0}" type="slidenum">
              <a:rPr lang="nb-NO" altLang="nb-NO" smtClean="0">
                <a:solidFill>
                  <a:srgbClr val="000000"/>
                </a:solidFill>
              </a:rPr>
              <a:pPr/>
              <a:t>1</a:t>
            </a:fld>
            <a:endParaRPr lang="nb-NO" altLang="nb-NO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603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889D00B6-5360-4641-BFD2-13045A6E2FD3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1185F-636C-44AE-88E3-88D38378B8D5}" type="datetime1">
              <a:rPr/>
              <a:pPr>
                <a:defRPr/>
              </a:pPr>
              <a:t>05.12.2018</a:t>
            </a:fld>
            <a:endParaRPr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75EFF547-56E4-4857-B61D-8B580BA4C71C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0EBF1070-5D07-4413-A61B-057E214242CB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10E74-21D3-4BEB-87B8-A6973C0B0EC7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13472070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</a:t>
            </a:r>
          </a:p>
        </p:txBody>
      </p:sp>
      <p:sp>
        <p:nvSpPr>
          <p:cNvPr id="1027" name="Text Placeholder 2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9D00B6-5360-4641-BFD2-13045A6E2FD3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898989"/>
                </a:solidFill>
                <a:uFillTx/>
                <a:latin typeface="Calibri" pitchFamily="34"/>
                <a:ea typeface="ＭＳ Ｐゴシック" pitchFamily="17"/>
                <a:cs typeface="+mn-cs"/>
              </a:defRPr>
            </a:lvl1pPr>
          </a:lstStyle>
          <a:p>
            <a:pPr>
              <a:defRPr/>
            </a:pPr>
            <a:fld id="{1F690ADB-E642-49F3-B410-3E348F9BD968}" type="datetime1">
              <a:rPr/>
              <a:pPr>
                <a:defRPr/>
              </a:pPr>
              <a:t>05.12.2018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EFF547-56E4-4857-B61D-8B580BA4C71C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898989"/>
                </a:solidFill>
                <a:uFillTx/>
                <a:latin typeface="Calibri" pitchFamily="17"/>
                <a:ea typeface="ＭＳ Ｐゴシック" pitchFamily="17"/>
                <a:cs typeface="ＭＳ Ｐゴシック" pitchFamily="17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BF1070-5D07-4413-A61B-057E214242C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 eaLnBrk="1" hangingPunct="1">
              <a:defRPr sz="1200">
                <a:solidFill>
                  <a:srgbClr val="898989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98313700-4268-4578-82A0-4E9C1A1A95EB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47462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lang="nb-NO" sz="4400" kern="1200">
          <a:solidFill>
            <a:srgbClr val="000000"/>
          </a:solidFill>
          <a:latin typeface="Calibri"/>
          <a:ea typeface="MS PGothic" pitchFamily="34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MS PGothic" pitchFamily="34" charset="-128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MS PGothic" pitchFamily="34" charset="-128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MS PGothic" pitchFamily="34" charset="-128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MS PGothic" pitchFamily="34" charset="-128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MS PGothic" pitchFamily="34" charset="-128"/>
        </a:defRPr>
      </a:lvl9pPr>
    </p:titleStyle>
    <p:bodyStyle>
      <a:lvl1pPr marL="24160163" indent="-24160163" algn="l" defTabSz="457200" rtl="0" eaLnBrk="0" fontAlgn="base" hangingPunct="0">
        <a:spcBef>
          <a:spcPts val="8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nb-NO" sz="3200" kern="1200">
          <a:solidFill>
            <a:srgbClr val="000000"/>
          </a:solidFill>
          <a:latin typeface="Calibri"/>
          <a:ea typeface="MS PGothic" pitchFamily="34" charset="-128"/>
          <a:cs typeface="ＭＳ Ｐゴシック"/>
        </a:defRPr>
      </a:lvl1pPr>
      <a:lvl2pPr marL="742950" lvl="1" indent="-285750" algn="l" defTabSz="457200" rtl="0" eaLnBrk="0" fontAlgn="base" hangingPunct="0">
        <a:spcBef>
          <a:spcPts val="700"/>
        </a:spcBef>
        <a:spcAft>
          <a:spcPct val="0"/>
        </a:spcAft>
        <a:buSzPct val="100000"/>
        <a:buFont typeface="Arial" panose="020B0604020202020204" pitchFamily="34" charset="0"/>
        <a:buChar char="–"/>
        <a:defRPr lang="nb-NO" sz="2800" kern="1200">
          <a:solidFill>
            <a:srgbClr val="000000"/>
          </a:solidFill>
          <a:latin typeface="Calibri"/>
          <a:ea typeface="MS PGothic" pitchFamily="34" charset="-128"/>
        </a:defRPr>
      </a:lvl2pPr>
      <a:lvl3pPr marL="1143000" lvl="2" indent="-228600" algn="l" defTabSz="457200" rtl="0" eaLnBrk="0" fontAlgn="base" hangingPunct="0">
        <a:spcBef>
          <a:spcPts val="6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nb-NO" sz="2400" kern="1200">
          <a:solidFill>
            <a:srgbClr val="000000"/>
          </a:solidFill>
          <a:latin typeface="Calibri"/>
          <a:ea typeface="MS PGothic" pitchFamily="34" charset="-128"/>
        </a:defRPr>
      </a:lvl3pPr>
      <a:lvl4pPr marL="1600200" lvl="3" indent="-228600" algn="l" defTabSz="457200" rtl="0" eaLnBrk="0" fontAlgn="base" hangingPunct="0"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–"/>
        <a:defRPr lang="nb-NO" sz="2000" kern="1200">
          <a:solidFill>
            <a:srgbClr val="000000"/>
          </a:solidFill>
          <a:latin typeface="Calibri"/>
          <a:ea typeface="MS PGothic" pitchFamily="34" charset="-128"/>
        </a:defRPr>
      </a:lvl4pPr>
      <a:lvl5pPr marL="2057400" lvl="4" indent="-228600" algn="l" defTabSz="457200" rtl="0" eaLnBrk="0" fontAlgn="base" hangingPunct="0"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»"/>
        <a:defRPr lang="nb-NO" sz="2000" kern="1200">
          <a:solidFill>
            <a:srgbClr val="000000"/>
          </a:solidFill>
          <a:latin typeface="Calibri"/>
          <a:ea typeface="MS PGothic" pitchFamily="34" charset="-128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SzPct val="100000"/>
        <a:buFont typeface="Arial" charset="0"/>
        <a:buChar char="»"/>
        <a:defRPr lang="nb-NO" sz="2000" kern="1200">
          <a:solidFill>
            <a:srgbClr val="000000"/>
          </a:solidFill>
          <a:latin typeface="Calibri"/>
          <a:ea typeface="MS PGothic" pitchFamily="34" charset="-128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SzPct val="100000"/>
        <a:buFont typeface="Arial" charset="0"/>
        <a:buChar char="»"/>
        <a:defRPr lang="nb-NO" sz="2000" kern="1200">
          <a:solidFill>
            <a:srgbClr val="000000"/>
          </a:solidFill>
          <a:latin typeface="Calibri"/>
          <a:ea typeface="MS PGothic" pitchFamily="34" charset="-128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SzPct val="100000"/>
        <a:buFont typeface="Arial" charset="0"/>
        <a:buChar char="»"/>
        <a:defRPr lang="nb-NO" sz="2000" kern="1200">
          <a:solidFill>
            <a:srgbClr val="000000"/>
          </a:solidFill>
          <a:latin typeface="Calibri"/>
          <a:ea typeface="MS PGothic" pitchFamily="34" charset="-128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SzPct val="100000"/>
        <a:buFont typeface="Arial" charset="0"/>
        <a:buChar char="»"/>
        <a:defRPr lang="nb-NO" sz="2000" kern="1200">
          <a:solidFill>
            <a:srgbClr val="000000"/>
          </a:solidFill>
          <a:latin typeface="Calibri"/>
          <a:ea typeface="MS PGothic" pitchFamily="34" charset="-128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altLang="nb-NO" smtClean="0">
              <a:latin typeface="Calibri" panose="020F0502020204030204" pitchFamily="34" charset="0"/>
            </a:endParaRPr>
          </a:p>
        </p:txBody>
      </p:sp>
      <p:sp>
        <p:nvSpPr>
          <p:cNvPr id="23555" name="Rektangel 2"/>
          <p:cNvSpPr>
            <a:spLocks noChangeArrowheads="1"/>
          </p:cNvSpPr>
          <p:nvPr/>
        </p:nvSpPr>
        <p:spPr bwMode="auto">
          <a:xfrm>
            <a:off x="179388" y="-495300"/>
            <a:ext cx="896461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700"/>
              </a:spcBef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nb-NO" altLang="nb-NO" sz="1800" b="1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nb-NO" altLang="nb-NO" sz="1800" b="1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nb-NO" altLang="nb-NO" sz="1800" b="1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nb-NO" altLang="nb-NO" sz="1800" b="1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nb-NO" altLang="nb-NO" sz="1800" b="1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nb-NO" altLang="nb-NO" sz="3600" b="1">
                <a:solidFill>
                  <a:srgbClr val="92D050"/>
                </a:solidFill>
              </a:rPr>
              <a:t>         Lerøy samlinger 2018/2019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nb-NO" altLang="nb-NO" sz="1800" b="1">
              <a:solidFill>
                <a:schemeClr val="tx1"/>
              </a:solidFill>
            </a:endParaRPr>
          </a:p>
        </p:txBody>
      </p:sp>
      <p:sp>
        <p:nvSpPr>
          <p:cNvPr id="23556" name="Rektangel 1"/>
          <p:cNvSpPr>
            <a:spLocks noChangeArrowheads="1"/>
          </p:cNvSpPr>
          <p:nvPr/>
        </p:nvSpPr>
        <p:spPr bwMode="auto">
          <a:xfrm>
            <a:off x="971550" y="2967038"/>
            <a:ext cx="7561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700"/>
              </a:spcBef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nb-NO" altLang="nb-NO" sz="180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nb-NO" altLang="nb-NO" sz="1800">
              <a:solidFill>
                <a:schemeClr val="tx1"/>
              </a:solidFill>
            </a:endParaRPr>
          </a:p>
        </p:txBody>
      </p:sp>
      <p:sp>
        <p:nvSpPr>
          <p:cNvPr id="23557" name="Rektangel 6"/>
          <p:cNvSpPr>
            <a:spLocks noChangeArrowheads="1"/>
          </p:cNvSpPr>
          <p:nvPr/>
        </p:nvSpPr>
        <p:spPr bwMode="auto">
          <a:xfrm>
            <a:off x="5651500" y="1812925"/>
            <a:ext cx="3241675" cy="419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700"/>
              </a:spcBef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SzTx/>
              <a:buFontTx/>
              <a:buNone/>
            </a:pPr>
            <a:r>
              <a:rPr lang="nb-NO" altLang="nb-NO" sz="2400" b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Målsetting:</a:t>
            </a:r>
            <a:endParaRPr lang="nb-NO" altLang="nb-NO" sz="240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SzTx/>
              <a:buFontTx/>
              <a:buNone/>
            </a:pPr>
            <a:r>
              <a:rPr lang="nb-NO" altLang="nb-NO" sz="2000" b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Vestfold friidrettskrets har som målsetting å legge til rette for breddeidrett ved å koordinere ressursene i fylket i et faglig og resultatorientert miljø.</a:t>
            </a:r>
            <a:endParaRPr lang="nb-NO" altLang="nb-NO" sz="200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SzTx/>
              <a:buFontTx/>
              <a:buNone/>
            </a:pPr>
            <a:r>
              <a:rPr lang="nb-NO" altLang="nb-NO" sz="2000" b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Gjennom samarbeid blir vi bedre!</a:t>
            </a:r>
            <a:endParaRPr lang="nb-NO" altLang="nb-NO" sz="200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nb-NO" altLang="nb-NO" sz="120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b-NO" altLang="nb-NO" sz="120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b-NO" altLang="nb-NO" sz="1800">
              <a:solidFill>
                <a:schemeClr val="tx1"/>
              </a:solidFill>
              <a:ea typeface="Calibri" panose="020F0502020204030204" pitchFamily="34" charset="0"/>
            </a:endParaRPr>
          </a:p>
        </p:txBody>
      </p:sp>
      <p:graphicFrame>
        <p:nvGraphicFramePr>
          <p:cNvPr id="7" name="Plassholder for innhold 4">
            <a:extLst>
              <a:ext uri="{FF2B5EF4-FFF2-40B4-BE49-F238E27FC236}">
                <a16:creationId xmlns:a16="http://schemas.microsoft.com/office/drawing/2014/main" xmlns="" id="{491328AF-6E29-4D1C-923C-359C2B5C8D09}"/>
              </a:ext>
            </a:extLst>
          </p:cNvPr>
          <p:cNvGraphicFramePr>
            <a:graphicFrameLocks/>
          </p:cNvGraphicFramePr>
          <p:nvPr/>
        </p:nvGraphicFramePr>
        <p:xfrm>
          <a:off x="88900" y="1628775"/>
          <a:ext cx="5491162" cy="51654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79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355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76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2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/>
                        <a:t>Måned</a:t>
                      </a:r>
                      <a:endParaRPr lang="nb-NO" sz="1800" dirty="0"/>
                    </a:p>
                  </a:txBody>
                  <a:tcPr marL="47910" marR="479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/>
                        <a:t>Dato</a:t>
                      </a:r>
                      <a:endParaRPr lang="nb-NO" sz="1800" dirty="0"/>
                    </a:p>
                  </a:txBody>
                  <a:tcPr marL="47910" marR="479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/>
                        <a:t>Kommentar</a:t>
                      </a:r>
                      <a:endParaRPr lang="nb-NO" sz="1800" dirty="0"/>
                    </a:p>
                  </a:txBody>
                  <a:tcPr marL="47910" marR="4791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8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/>
                        <a:t>Desember</a:t>
                      </a:r>
                      <a:endParaRPr lang="nb-NO" sz="1800" dirty="0"/>
                    </a:p>
                  </a:txBody>
                  <a:tcPr marL="47910" marR="479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25.nov. 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0" marR="479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</a:rPr>
                        <a:t>VFIK-</a:t>
                      </a:r>
                      <a:r>
                        <a:rPr lang="nb-NO" sz="1400" b="1" baseline="0" dirty="0">
                          <a:effectLst/>
                        </a:rPr>
                        <a:t> Messehallen</a:t>
                      </a:r>
                      <a:endParaRPr lang="nb-NO" sz="14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</a:rPr>
                        <a:t>Kl. 13:00-15:00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0" marR="4791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2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/>
                        <a:t>Januar</a:t>
                      </a:r>
                    </a:p>
                  </a:txBody>
                  <a:tcPr marL="47910" marR="479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</a:rPr>
                        <a:t>28.Januar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0" marR="479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</a:rPr>
                        <a:t>Larvik, Hovlandhallen 17:00-18:30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</a:rPr>
                        <a:t> 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0" marR="4791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2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/>
                        <a:t>Februar</a:t>
                      </a:r>
                    </a:p>
                  </a:txBody>
                  <a:tcPr marL="47910" marR="479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</a:rPr>
                        <a:t>27.februar                     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0" marR="479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</a:rPr>
                        <a:t>Sandefjord –Bugårdshallen kl. 17:30-20:00 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0" marR="4791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2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/>
                        <a:t>Mars</a:t>
                      </a:r>
                    </a:p>
                  </a:txBody>
                  <a:tcPr marL="47910" marR="479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</a:rPr>
                        <a:t>13.mars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0" marR="479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Tønsberg, Messehallen Kl. 18:00-19:30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0" marR="4791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82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/>
                        <a:t>April</a:t>
                      </a:r>
                    </a:p>
                  </a:txBody>
                  <a:tcPr marL="47910" marR="479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PÅSKE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0" marR="479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b-NO" sz="14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</a:rPr>
                        <a:t> 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0" marR="4791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1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/>
                        <a:t>Mai</a:t>
                      </a:r>
                    </a:p>
                  </a:txBody>
                  <a:tcPr marL="47910" marR="479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b-N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0" marR="479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Horten?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0" marR="4791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82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/>
                        <a:t>Juni</a:t>
                      </a:r>
                    </a:p>
                  </a:txBody>
                  <a:tcPr marL="47910" marR="479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4.juni</a:t>
                      </a:r>
                    </a:p>
                  </a:txBody>
                  <a:tcPr marL="47910" marR="479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Tønsberg- Sem banen kl. 17:30-19:00</a:t>
                      </a:r>
                    </a:p>
                  </a:txBody>
                  <a:tcPr marL="47910" marR="4791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1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/>
                        <a:t>Juli</a:t>
                      </a:r>
                    </a:p>
                  </a:txBody>
                  <a:tcPr marL="47910" marR="479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</a:rPr>
                        <a:t> 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0" marR="479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</a:rPr>
                        <a:t> 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0" marR="4791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82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/>
                        <a:t>August</a:t>
                      </a:r>
                    </a:p>
                  </a:txBody>
                  <a:tcPr marL="47910" marR="479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</a:rPr>
                        <a:t>Samling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0" marR="479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</a:rPr>
                        <a:t>Krets, uttatte utøvere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0" marR="4791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66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800" dirty="0"/>
                        <a:t>September</a:t>
                      </a:r>
                    </a:p>
                  </a:txBody>
                  <a:tcPr marL="47910" marR="479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</a:rPr>
                        <a:t> 31.08-1.09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0" marR="479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400" b="1" dirty="0">
                          <a:effectLst/>
                        </a:rPr>
                        <a:t>Hamar- Lerøy lekene-kretskamp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0" marR="47910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35770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F_pr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9917</TotalTime>
  <Words>91</Words>
  <Application>Microsoft Office PowerPoint</Application>
  <PresentationFormat>Skjermfremvisning (4:3)</PresentationFormat>
  <Paragraphs>48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MS PGothic</vt:lpstr>
      <vt:lpstr>MS PGothic</vt:lpstr>
      <vt:lpstr>Arial</vt:lpstr>
      <vt:lpstr>Calibri</vt:lpstr>
      <vt:lpstr>Times New Roman</vt:lpstr>
      <vt:lpstr>NF_pres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Presentasjon.2018-lagledermøte.odp</dc:title>
  <dc:creator>us-char</dc:creator>
  <dc:description/>
  <cp:lastModifiedBy>Monica Grefstad Frøynes</cp:lastModifiedBy>
  <cp:revision>237</cp:revision>
  <cp:lastPrinted>2018-11-25T11:05:50Z</cp:lastPrinted>
  <dcterms:created xsi:type="dcterms:W3CDTF">2010-01-14T12:22:22Z</dcterms:created>
  <dcterms:modified xsi:type="dcterms:W3CDTF">2018-12-05T18:27:37Z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Presentasjon.2018-lagledermøte.odp</vt:lpwstr>
  </property>
  <property fmtid="{D5CDD505-2E9C-101B-9397-08002B2CF9AE}" pid="3" name="SlideDescription">
    <vt:lpwstr/>
  </property>
</Properties>
</file>