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5" r:id="rId5"/>
    <p:sldId id="260" r:id="rId6"/>
    <p:sldId id="259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552" autoAdjust="0"/>
  </p:normalViewPr>
  <p:slideViewPr>
    <p:cSldViewPr>
      <p:cViewPr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07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D5C9B-641A-430A-BEAF-DE7A2C4BF908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72C8-FCE3-48D0-89C5-2CAE035253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0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2C8-FCE3-48D0-89C5-2CAE035253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48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hyperlink" Target="http://nb-no.facebook.com/media/set/?set=a.255734914478755.77671.255731264479120&amp;type=1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.png"/><Relationship Id="rId14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80120" cy="8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e 8"/>
          <p:cNvGrpSpPr/>
          <p:nvPr userDrawn="1"/>
        </p:nvGrpSpPr>
        <p:grpSpPr>
          <a:xfrm>
            <a:off x="5580112" y="145452"/>
            <a:ext cx="3419872" cy="983262"/>
            <a:chOff x="229085" y="0"/>
            <a:chExt cx="3419872" cy="983262"/>
          </a:xfrm>
        </p:grpSpPr>
        <p:pic>
          <p:nvPicPr>
            <p:cNvPr id="1028" name="Picture 4" descr="C:\Users\Thomas\Desktop\DeepOcean_Logo_colour_rgb_large (2).jp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85" y="0"/>
              <a:ext cx="3419872" cy="98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3"/>
            <a:stretch/>
          </p:blipFill>
          <p:spPr bwMode="auto">
            <a:xfrm>
              <a:off x="2396357" y="690939"/>
              <a:ext cx="926999" cy="191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 descr="hgsd_sparebank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52899"/>
            <a:ext cx="1649611" cy="43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039" y="6345393"/>
            <a:ext cx="1156921" cy="2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tt linje 13"/>
          <p:cNvCxnSpPr/>
          <p:nvPr userDrawn="1"/>
        </p:nvCxnSpPr>
        <p:spPr>
          <a:xfrm>
            <a:off x="251520" y="616530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55559820"/>
              </p:ext>
            </p:extLst>
          </p:nvPr>
        </p:nvGraphicFramePr>
        <p:xfrm>
          <a:off x="1978174" y="6254755"/>
          <a:ext cx="1009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unktgrafikkbilde" r:id="rId8" imgW="6838095" imgH="3010320" progId="Paint.Picture">
                  <p:embed/>
                </p:oleObj>
              </mc:Choice>
              <mc:Fallback>
                <p:oleObj name="Punktgrafikkbilde" r:id="rId8" imgW="6838095" imgH="301032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174" y="6254755"/>
                        <a:ext cx="10096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 descr="Boa-Logo-nett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180581"/>
            <a:ext cx="648072" cy="5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rofile_pic" descr="North Sea Container Lin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209446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l_fi" descr="Knutsen_OAS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193571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obs sport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6329303"/>
            <a:ext cx="555625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Asic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064" y="6309320"/>
            <a:ext cx="685967" cy="3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raft-ny-03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384" y="6380298"/>
            <a:ext cx="1274717" cy="2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4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0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32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5915000" cy="475252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67544" y="1042940"/>
            <a:ext cx="7772400" cy="64807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6516216" y="1916832"/>
            <a:ext cx="2088232" cy="4752528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5580112" y="145452"/>
            <a:ext cx="3419872" cy="983262"/>
            <a:chOff x="229085" y="0"/>
            <a:chExt cx="3419872" cy="983262"/>
          </a:xfrm>
        </p:grpSpPr>
        <p:pic>
          <p:nvPicPr>
            <p:cNvPr id="15" name="Picture 4" descr="C:\Users\Thomas\Desktop\DeepOcean_Logo_colour_rgb_large (2).jp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85" y="0"/>
              <a:ext cx="3419872" cy="98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0303"/>
            <a:stretch/>
          </p:blipFill>
          <p:spPr bwMode="auto">
            <a:xfrm>
              <a:off x="2396357" y="690939"/>
              <a:ext cx="926999" cy="191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80120" cy="8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3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23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70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6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96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2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9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37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39A0-9E83-426B-BB98-37EFE0BFD183}" type="datetimeFigureOut">
              <a:rPr lang="nb-NO" smtClean="0"/>
              <a:t>07.04.2013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EFEB-4D0C-48DD-897B-C5C58D6BD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4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lesernes.h-avis.no/?imageid=2971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nb-NO" dirty="0" smtClean="0"/>
              <a:t>Arrangementserfaringer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Etter en sesong med flere store arrangement, hva er viktig å få inn i planleggingen for å få en god arrangementsavvikling?</a:t>
            </a:r>
            <a:endParaRPr lang="nb-NO" dirty="0"/>
          </a:p>
        </p:txBody>
      </p:sp>
      <p:pic>
        <p:nvPicPr>
          <p:cNvPr id="10243" name="Picture 3" descr="E:\NM Veteran\Program\NM mer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23226"/>
            <a:ext cx="3044362" cy="17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omas\Desktop\Bilder fra NM veteraner\NM inne 2 2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136904" cy="54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homas\Desktop\Bilder fra NM veteraner\NM inne 2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87717"/>
            <a:ext cx="8064896" cy="53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67544" y="10429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Innendørs friidrett er publikumsvennlig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395536" y="2276872"/>
            <a:ext cx="3312368" cy="424847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Konseptet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Fremtidsrettet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NFIF sin rolle?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Nyskapende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b-NO" dirty="0" smtClean="0"/>
              <a:t>Merkevare</a:t>
            </a:r>
          </a:p>
          <a:p>
            <a:pPr marL="457200" indent="-457200">
              <a:buFont typeface="Arial" pitchFamily="34" charset="0"/>
              <a:buChar char="•"/>
            </a:pPr>
            <a:endParaRPr lang="nb-NO" dirty="0"/>
          </a:p>
        </p:txBody>
      </p:sp>
      <p:pic>
        <p:nvPicPr>
          <p:cNvPr id="6146" name="Picture 2" descr="http://img5.custompublish.com/getfile.php/2197039.1495.utsatasbtb/inm13-800f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968552" cy="33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Hallens begrensinger</a:t>
            </a:r>
            <a:endParaRPr lang="nb-NO" dirty="0"/>
          </a:p>
        </p:txBody>
      </p:sp>
      <p:pic>
        <p:nvPicPr>
          <p:cNvPr id="3074" name="Picture 2" descr="E:\NM Veteran\Program\Kart-NM-HIL-nyt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79" y="1916832"/>
            <a:ext cx="8321675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Prosessplan</a:t>
            </a:r>
          </a:p>
          <a:p>
            <a:r>
              <a:rPr lang="nb-NO" dirty="0"/>
              <a:t>Resultatservice</a:t>
            </a:r>
          </a:p>
          <a:p>
            <a:r>
              <a:rPr lang="nb-NO" dirty="0" smtClean="0"/>
              <a:t>IT/data/kommunikasjon</a:t>
            </a:r>
          </a:p>
          <a:p>
            <a:r>
              <a:rPr lang="nb-NO" dirty="0" smtClean="0"/>
              <a:t>Elektronisk tid</a:t>
            </a:r>
          </a:p>
          <a:p>
            <a:r>
              <a:rPr lang="nb-NO" dirty="0" smtClean="0"/>
              <a:t>Inntil 4 samtidige øvelser</a:t>
            </a:r>
          </a:p>
          <a:p>
            <a:r>
              <a:rPr lang="nb-NO" dirty="0" smtClean="0"/>
              <a:t>Tettere tidsskjema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Erfaringspunkter</a:t>
            </a:r>
            <a:endParaRPr lang="nb-NO" dirty="0"/>
          </a:p>
        </p:txBody>
      </p:sp>
      <p:pic>
        <p:nvPicPr>
          <p:cNvPr id="2050" name="Picture 2" descr="C:\Users\Thomas\Desktop\Bilder fra NM veteraner\_X7W7922_r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98007">
            <a:off x="6293650" y="1692346"/>
            <a:ext cx="2303814" cy="47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916832"/>
            <a:ext cx="5842992" cy="4752528"/>
          </a:xfrm>
        </p:spPr>
        <p:txBody>
          <a:bodyPr/>
          <a:lstStyle/>
          <a:p>
            <a:r>
              <a:rPr lang="nb-NO" dirty="0" smtClean="0"/>
              <a:t>Beste layout på en hall?</a:t>
            </a:r>
          </a:p>
          <a:p>
            <a:r>
              <a:rPr lang="nb-NO" dirty="0" smtClean="0"/>
              <a:t>Organisasjonsplan fra NFIF</a:t>
            </a:r>
          </a:p>
          <a:p>
            <a:r>
              <a:rPr lang="nb-NO" dirty="0" smtClean="0"/>
              <a:t>Strategi fra NFIF?</a:t>
            </a:r>
          </a:p>
          <a:p>
            <a:r>
              <a:rPr lang="nb-NO" dirty="0" smtClean="0"/>
              <a:t>Hvordan dra erfaring av hverandre?</a:t>
            </a:r>
          </a:p>
          <a:p>
            <a:r>
              <a:rPr lang="nb-NO" dirty="0" smtClean="0"/>
              <a:t>Vi konkurrerer ikke!</a:t>
            </a:r>
          </a:p>
          <a:p>
            <a:r>
              <a:rPr lang="nb-NO" dirty="0" smtClean="0"/>
              <a:t>Nasjonal media?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kan gjøres bedre?</a:t>
            </a:r>
            <a:endParaRPr lang="nb-NO" dirty="0"/>
          </a:p>
        </p:txBody>
      </p:sp>
      <p:pic>
        <p:nvPicPr>
          <p:cNvPr id="5122" name="Picture 2" descr="C:\Users\Thomas\Desktop\Bilder fra NM veteraner\_MG_0270_r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6376">
            <a:off x="6270878" y="1830432"/>
            <a:ext cx="2363281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752528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Aktivitet</a:t>
            </a:r>
          </a:p>
          <a:p>
            <a:r>
              <a:rPr lang="nb-NO" dirty="0"/>
              <a:t>T</a:t>
            </a:r>
            <a:r>
              <a:rPr lang="nb-NO" dirty="0" smtClean="0"/>
              <a:t>reningskvalitet</a:t>
            </a:r>
          </a:p>
          <a:p>
            <a:r>
              <a:rPr lang="nb-NO" dirty="0" smtClean="0"/>
              <a:t>Samlingspunkt for klubben</a:t>
            </a:r>
          </a:p>
          <a:p>
            <a:r>
              <a:rPr lang="nb-NO" dirty="0" smtClean="0"/>
              <a:t>Oppmerksomhet i media</a:t>
            </a:r>
          </a:p>
          <a:p>
            <a:r>
              <a:rPr lang="nb-NO" dirty="0" smtClean="0"/>
              <a:t>Sponsorer</a:t>
            </a:r>
          </a:p>
          <a:p>
            <a:r>
              <a:rPr lang="nb-NO" dirty="0" smtClean="0"/>
              <a:t>Friidrett frem i lyset!</a:t>
            </a:r>
          </a:p>
          <a:p>
            <a:r>
              <a:rPr lang="nb-NO" dirty="0" smtClean="0"/>
              <a:t>Kommer resultatene?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har hallen gjort for HIL?</a:t>
            </a:r>
            <a:endParaRPr lang="nb-N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777">
            <a:off x="4437710" y="1877154"/>
            <a:ext cx="4413363" cy="34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Kong Haralds Aktivitetsdag 2013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12160" y="1916832"/>
            <a:ext cx="2952328" cy="4752528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nb-NO" b="0" dirty="0" smtClean="0"/>
              <a:t>For </a:t>
            </a:r>
            <a:r>
              <a:rPr lang="nb-NO" b="0" dirty="0"/>
              <a:t>andre året arrangerte Haugaland mottakssenter en aktivitetsdag. Den er lagt til Kong Haralds fødselsdag og vi har fått Slottets godkjenning til å gi dagen det navnet. I år samarbeidet vi med HIL og Breidablik Læringssenter og det ble en dag full av aktiviteter og moro for godt over 200 deltakere.</a:t>
            </a:r>
          </a:p>
          <a:p>
            <a:endParaRPr lang="nb-NO" dirty="0"/>
          </a:p>
        </p:txBody>
      </p:sp>
      <p:pic>
        <p:nvPicPr>
          <p:cNvPr id="11266" name="Picture 2" descr="Vår nye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042">
            <a:off x="650389" y="1837832"/>
            <a:ext cx="4457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um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1610">
            <a:off x="1115616" y="4184753"/>
            <a:ext cx="44577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2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04F923C746A4478426CB92FFBE3975" ma:contentTypeVersion="1" ma:contentTypeDescription="Opprett et nytt dokument." ma:contentTypeScope="" ma:versionID="b83a1e29a263256697ee86a249525e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d8b363b3fb2829a9b71c2ac15b22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B2BA27-B3CF-4D87-B59D-04FF49E5A266}"/>
</file>

<file path=customXml/itemProps2.xml><?xml version="1.0" encoding="utf-8"?>
<ds:datastoreItem xmlns:ds="http://schemas.openxmlformats.org/officeDocument/2006/customXml" ds:itemID="{7AB9C8B0-4970-4AD3-9505-81E2D44CEE11}"/>
</file>

<file path=customXml/itemProps3.xml><?xml version="1.0" encoding="utf-8"?>
<ds:datastoreItem xmlns:ds="http://schemas.openxmlformats.org/officeDocument/2006/customXml" ds:itemID="{484491BD-F7A8-46AB-937B-C7B9962F7128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164</Words>
  <Application>Microsoft Office PowerPoint</Application>
  <PresentationFormat>Skjermfremvisning 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Office-tema</vt:lpstr>
      <vt:lpstr>Paintbrush-bilde</vt:lpstr>
      <vt:lpstr>Arrangementserfaringer</vt:lpstr>
      <vt:lpstr>PowerPoint-presentasjon</vt:lpstr>
      <vt:lpstr>PowerPoint-presentasjon</vt:lpstr>
      <vt:lpstr>Innendørs friidrett er publikumsvennlig</vt:lpstr>
      <vt:lpstr>Hallens begrensinger</vt:lpstr>
      <vt:lpstr>Erfaringspunkter</vt:lpstr>
      <vt:lpstr>Hva kan gjøres bedre?</vt:lpstr>
      <vt:lpstr>Hva har hallen gjort for HIL?</vt:lpstr>
      <vt:lpstr>Kong Haralds Aktivitetsdag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Thomas Angell Bergh</dc:creator>
  <cp:lastModifiedBy>Thomas</cp:lastModifiedBy>
  <cp:revision>28</cp:revision>
  <dcterms:created xsi:type="dcterms:W3CDTF">2012-01-21T19:39:25Z</dcterms:created>
  <dcterms:modified xsi:type="dcterms:W3CDTF">2013-04-07T21:00:00Z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0x0101005904F923C746A4478426CB92FFBE3975</vt:lpwstr>
  </property>
</Properties>
</file>