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21" r:id="rId50"/>
    <p:sldId id="322" r:id="rId51"/>
    <p:sldId id="323" r:id="rId52"/>
    <p:sldId id="324" r:id="rId53"/>
    <p:sldId id="325" r:id="rId54"/>
    <p:sldId id="316" r:id="rId55"/>
    <p:sldId id="317" r:id="rId56"/>
    <p:sldId id="318" r:id="rId57"/>
    <p:sldId id="319" r:id="rId58"/>
    <p:sldId id="320" r:id="rId59"/>
    <p:sldId id="326" r:id="rId60"/>
    <p:sldId id="327" r:id="rId61"/>
    <p:sldId id="328" r:id="rId62"/>
    <p:sldId id="329" r:id="rId63"/>
    <p:sldId id="330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378A84-D746-4BBA-B6F6-F6B6A246AC84}" v="2" dt="2024-08-20T08:44:20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arlid, Linn" userId="43c23a50-0307-4bcd-8037-039cc7680dbd" providerId="ADAL" clId="{8D378A84-D746-4BBA-B6F6-F6B6A246AC84}"/>
    <pc:docChg chg="addSld delSld modSld">
      <pc:chgData name="Baarlid, Linn" userId="43c23a50-0307-4bcd-8037-039cc7680dbd" providerId="ADAL" clId="{8D378A84-D746-4BBA-B6F6-F6B6A246AC84}" dt="2024-08-20T08:44:58.781" v="53"/>
      <pc:docMkLst>
        <pc:docMk/>
      </pc:docMkLst>
      <pc:sldChg chg="modSp mod">
        <pc:chgData name="Baarlid, Linn" userId="43c23a50-0307-4bcd-8037-039cc7680dbd" providerId="ADAL" clId="{8D378A84-D746-4BBA-B6F6-F6B6A246AC84}" dt="2024-08-20T08:42:32.557" v="25"/>
        <pc:sldMkLst>
          <pc:docMk/>
          <pc:sldMk cId="1293011645" sldId="291"/>
        </pc:sldMkLst>
        <pc:spChg chg="mod">
          <ac:chgData name="Baarlid, Linn" userId="43c23a50-0307-4bcd-8037-039cc7680dbd" providerId="ADAL" clId="{8D378A84-D746-4BBA-B6F6-F6B6A246AC84}" dt="2024-08-20T08:42:32.557" v="25"/>
          <ac:spMkLst>
            <pc:docMk/>
            <pc:sldMk cId="1293011645" sldId="291"/>
            <ac:spMk id="3" creationId="{E9E5F1A4-0B7F-B0E9-BE05-3C9134C22868}"/>
          </ac:spMkLst>
        </pc:spChg>
      </pc:sldChg>
      <pc:sldChg chg="modSp mod">
        <pc:chgData name="Baarlid, Linn" userId="43c23a50-0307-4bcd-8037-039cc7680dbd" providerId="ADAL" clId="{8D378A84-D746-4BBA-B6F6-F6B6A246AC84}" dt="2024-08-20T08:43:15.581" v="32"/>
        <pc:sldMkLst>
          <pc:docMk/>
          <pc:sldMk cId="1715648925" sldId="292"/>
        </pc:sldMkLst>
        <pc:spChg chg="mod">
          <ac:chgData name="Baarlid, Linn" userId="43c23a50-0307-4bcd-8037-039cc7680dbd" providerId="ADAL" clId="{8D378A84-D746-4BBA-B6F6-F6B6A246AC84}" dt="2024-08-20T08:43:15.581" v="32"/>
          <ac:spMkLst>
            <pc:docMk/>
            <pc:sldMk cId="1715648925" sldId="292"/>
            <ac:spMk id="3" creationId="{E9E5F1A4-0B7F-B0E9-BE05-3C9134C22868}"/>
          </ac:spMkLst>
        </pc:spChg>
      </pc:sldChg>
      <pc:sldChg chg="modSp mod">
        <pc:chgData name="Baarlid, Linn" userId="43c23a50-0307-4bcd-8037-039cc7680dbd" providerId="ADAL" clId="{8D378A84-D746-4BBA-B6F6-F6B6A246AC84}" dt="2024-08-20T08:43:18.852" v="33"/>
        <pc:sldMkLst>
          <pc:docMk/>
          <pc:sldMk cId="410318212" sldId="293"/>
        </pc:sldMkLst>
        <pc:spChg chg="mod">
          <ac:chgData name="Baarlid, Linn" userId="43c23a50-0307-4bcd-8037-039cc7680dbd" providerId="ADAL" clId="{8D378A84-D746-4BBA-B6F6-F6B6A246AC84}" dt="2024-08-20T08:43:18.852" v="33"/>
          <ac:spMkLst>
            <pc:docMk/>
            <pc:sldMk cId="410318212" sldId="293"/>
            <ac:spMk id="3" creationId="{E9E5F1A4-0B7F-B0E9-BE05-3C9134C22868}"/>
          </ac:spMkLst>
        </pc:spChg>
      </pc:sldChg>
      <pc:sldChg chg="modSp mod">
        <pc:chgData name="Baarlid, Linn" userId="43c23a50-0307-4bcd-8037-039cc7680dbd" providerId="ADAL" clId="{8D378A84-D746-4BBA-B6F6-F6B6A246AC84}" dt="2024-08-20T08:43:22.289" v="34"/>
        <pc:sldMkLst>
          <pc:docMk/>
          <pc:sldMk cId="780926331" sldId="294"/>
        </pc:sldMkLst>
        <pc:spChg chg="mod">
          <ac:chgData name="Baarlid, Linn" userId="43c23a50-0307-4bcd-8037-039cc7680dbd" providerId="ADAL" clId="{8D378A84-D746-4BBA-B6F6-F6B6A246AC84}" dt="2024-08-20T08:43:22.289" v="34"/>
          <ac:spMkLst>
            <pc:docMk/>
            <pc:sldMk cId="780926331" sldId="294"/>
            <ac:spMk id="3" creationId="{E9E5F1A4-0B7F-B0E9-BE05-3C9134C22868}"/>
          </ac:spMkLst>
        </pc:spChg>
      </pc:sldChg>
      <pc:sldChg chg="modSp mod">
        <pc:chgData name="Baarlid, Linn" userId="43c23a50-0307-4bcd-8037-039cc7680dbd" providerId="ADAL" clId="{8D378A84-D746-4BBA-B6F6-F6B6A246AC84}" dt="2024-08-20T08:43:25.605" v="35"/>
        <pc:sldMkLst>
          <pc:docMk/>
          <pc:sldMk cId="3559507422" sldId="295"/>
        </pc:sldMkLst>
        <pc:spChg chg="mod">
          <ac:chgData name="Baarlid, Linn" userId="43c23a50-0307-4bcd-8037-039cc7680dbd" providerId="ADAL" clId="{8D378A84-D746-4BBA-B6F6-F6B6A246AC84}" dt="2024-08-20T08:43:25.605" v="35"/>
          <ac:spMkLst>
            <pc:docMk/>
            <pc:sldMk cId="3559507422" sldId="295"/>
            <ac:spMk id="3" creationId="{E9E5F1A4-0B7F-B0E9-BE05-3C9134C22868}"/>
          </ac:spMkLst>
        </pc:spChg>
      </pc:sldChg>
      <pc:sldChg chg="modSp mod">
        <pc:chgData name="Baarlid, Linn" userId="43c23a50-0307-4bcd-8037-039cc7680dbd" providerId="ADAL" clId="{8D378A84-D746-4BBA-B6F6-F6B6A246AC84}" dt="2024-08-20T08:42:43.348" v="26"/>
        <pc:sldMkLst>
          <pc:docMk/>
          <pc:sldMk cId="203043472" sldId="301"/>
        </pc:sldMkLst>
        <pc:spChg chg="mod">
          <ac:chgData name="Baarlid, Linn" userId="43c23a50-0307-4bcd-8037-039cc7680dbd" providerId="ADAL" clId="{8D378A84-D746-4BBA-B6F6-F6B6A246AC84}" dt="2024-08-20T08:42:43.348" v="26"/>
          <ac:spMkLst>
            <pc:docMk/>
            <pc:sldMk cId="203043472" sldId="301"/>
            <ac:spMk id="3" creationId="{E9E5F1A4-0B7F-B0E9-BE05-3C9134C22868}"/>
          </ac:spMkLst>
        </pc:spChg>
      </pc:sldChg>
      <pc:sldChg chg="modSp mod">
        <pc:chgData name="Baarlid, Linn" userId="43c23a50-0307-4bcd-8037-039cc7680dbd" providerId="ADAL" clId="{8D378A84-D746-4BBA-B6F6-F6B6A246AC84}" dt="2024-08-20T08:42:46.357" v="27"/>
        <pc:sldMkLst>
          <pc:docMk/>
          <pc:sldMk cId="2010505225" sldId="302"/>
        </pc:sldMkLst>
        <pc:spChg chg="mod">
          <ac:chgData name="Baarlid, Linn" userId="43c23a50-0307-4bcd-8037-039cc7680dbd" providerId="ADAL" clId="{8D378A84-D746-4BBA-B6F6-F6B6A246AC84}" dt="2024-08-20T08:42:46.357" v="27"/>
          <ac:spMkLst>
            <pc:docMk/>
            <pc:sldMk cId="2010505225" sldId="302"/>
            <ac:spMk id="3" creationId="{E9E5F1A4-0B7F-B0E9-BE05-3C9134C22868}"/>
          </ac:spMkLst>
        </pc:spChg>
      </pc:sldChg>
      <pc:sldChg chg="modSp mod">
        <pc:chgData name="Baarlid, Linn" userId="43c23a50-0307-4bcd-8037-039cc7680dbd" providerId="ADAL" clId="{8D378A84-D746-4BBA-B6F6-F6B6A246AC84}" dt="2024-08-20T08:42:49.267" v="28"/>
        <pc:sldMkLst>
          <pc:docMk/>
          <pc:sldMk cId="1927966711" sldId="303"/>
        </pc:sldMkLst>
        <pc:spChg chg="mod">
          <ac:chgData name="Baarlid, Linn" userId="43c23a50-0307-4bcd-8037-039cc7680dbd" providerId="ADAL" clId="{8D378A84-D746-4BBA-B6F6-F6B6A246AC84}" dt="2024-08-20T08:42:49.267" v="28"/>
          <ac:spMkLst>
            <pc:docMk/>
            <pc:sldMk cId="1927966711" sldId="303"/>
            <ac:spMk id="3" creationId="{E9E5F1A4-0B7F-B0E9-BE05-3C9134C22868}"/>
          </ac:spMkLst>
        </pc:spChg>
      </pc:sldChg>
      <pc:sldChg chg="modSp mod">
        <pc:chgData name="Baarlid, Linn" userId="43c23a50-0307-4bcd-8037-039cc7680dbd" providerId="ADAL" clId="{8D378A84-D746-4BBA-B6F6-F6B6A246AC84}" dt="2024-08-20T08:42:53.165" v="29"/>
        <pc:sldMkLst>
          <pc:docMk/>
          <pc:sldMk cId="2049341752" sldId="304"/>
        </pc:sldMkLst>
        <pc:spChg chg="mod">
          <ac:chgData name="Baarlid, Linn" userId="43c23a50-0307-4bcd-8037-039cc7680dbd" providerId="ADAL" clId="{8D378A84-D746-4BBA-B6F6-F6B6A246AC84}" dt="2024-08-20T08:42:53.165" v="29"/>
          <ac:spMkLst>
            <pc:docMk/>
            <pc:sldMk cId="2049341752" sldId="304"/>
            <ac:spMk id="3" creationId="{E9E5F1A4-0B7F-B0E9-BE05-3C9134C22868}"/>
          </ac:spMkLst>
        </pc:spChg>
      </pc:sldChg>
      <pc:sldChg chg="modSp mod">
        <pc:chgData name="Baarlid, Linn" userId="43c23a50-0307-4bcd-8037-039cc7680dbd" providerId="ADAL" clId="{8D378A84-D746-4BBA-B6F6-F6B6A246AC84}" dt="2024-08-20T08:42:57.438" v="30"/>
        <pc:sldMkLst>
          <pc:docMk/>
          <pc:sldMk cId="3024921019" sldId="305"/>
        </pc:sldMkLst>
        <pc:spChg chg="mod">
          <ac:chgData name="Baarlid, Linn" userId="43c23a50-0307-4bcd-8037-039cc7680dbd" providerId="ADAL" clId="{8D378A84-D746-4BBA-B6F6-F6B6A246AC84}" dt="2024-08-20T08:42:57.438" v="30"/>
          <ac:spMkLst>
            <pc:docMk/>
            <pc:sldMk cId="3024921019" sldId="305"/>
            <ac:spMk id="3" creationId="{E9E5F1A4-0B7F-B0E9-BE05-3C9134C22868}"/>
          </ac:spMkLst>
        </pc:spChg>
      </pc:sldChg>
      <pc:sldChg chg="del">
        <pc:chgData name="Baarlid, Linn" userId="43c23a50-0307-4bcd-8037-039cc7680dbd" providerId="ADAL" clId="{8D378A84-D746-4BBA-B6F6-F6B6A246AC84}" dt="2024-08-20T08:44:32.019" v="37" actId="47"/>
        <pc:sldMkLst>
          <pc:docMk/>
          <pc:sldMk cId="2816063574" sldId="311"/>
        </pc:sldMkLst>
      </pc:sldChg>
      <pc:sldChg chg="del">
        <pc:chgData name="Baarlid, Linn" userId="43c23a50-0307-4bcd-8037-039cc7680dbd" providerId="ADAL" clId="{8D378A84-D746-4BBA-B6F6-F6B6A246AC84}" dt="2024-08-20T08:44:32.019" v="37" actId="47"/>
        <pc:sldMkLst>
          <pc:docMk/>
          <pc:sldMk cId="3333347402" sldId="312"/>
        </pc:sldMkLst>
      </pc:sldChg>
      <pc:sldChg chg="del">
        <pc:chgData name="Baarlid, Linn" userId="43c23a50-0307-4bcd-8037-039cc7680dbd" providerId="ADAL" clId="{8D378A84-D746-4BBA-B6F6-F6B6A246AC84}" dt="2024-08-20T08:44:32.019" v="37" actId="47"/>
        <pc:sldMkLst>
          <pc:docMk/>
          <pc:sldMk cId="1948144250" sldId="313"/>
        </pc:sldMkLst>
      </pc:sldChg>
      <pc:sldChg chg="del">
        <pc:chgData name="Baarlid, Linn" userId="43c23a50-0307-4bcd-8037-039cc7680dbd" providerId="ADAL" clId="{8D378A84-D746-4BBA-B6F6-F6B6A246AC84}" dt="2024-08-20T08:44:32.019" v="37" actId="47"/>
        <pc:sldMkLst>
          <pc:docMk/>
          <pc:sldMk cId="1310807712" sldId="314"/>
        </pc:sldMkLst>
      </pc:sldChg>
      <pc:sldChg chg="del">
        <pc:chgData name="Baarlid, Linn" userId="43c23a50-0307-4bcd-8037-039cc7680dbd" providerId="ADAL" clId="{8D378A84-D746-4BBA-B6F6-F6B6A246AC84}" dt="2024-08-20T08:44:32.019" v="37" actId="47"/>
        <pc:sldMkLst>
          <pc:docMk/>
          <pc:sldMk cId="925143732" sldId="315"/>
        </pc:sldMkLst>
      </pc:sldChg>
      <pc:sldChg chg="modSp add mod">
        <pc:chgData name="Baarlid, Linn" userId="43c23a50-0307-4bcd-8037-039cc7680dbd" providerId="ADAL" clId="{8D378A84-D746-4BBA-B6F6-F6B6A246AC84}" dt="2024-08-20T08:40:52.209" v="20" actId="20577"/>
        <pc:sldMkLst>
          <pc:docMk/>
          <pc:sldMk cId="1338030391" sldId="321"/>
        </pc:sldMkLst>
        <pc:spChg chg="mod">
          <ac:chgData name="Baarlid, Linn" userId="43c23a50-0307-4bcd-8037-039cc7680dbd" providerId="ADAL" clId="{8D378A84-D746-4BBA-B6F6-F6B6A246AC84}" dt="2024-08-20T08:40:52.209" v="20" actId="20577"/>
          <ac:spMkLst>
            <pc:docMk/>
            <pc:sldMk cId="1338030391" sldId="321"/>
            <ac:spMk id="3" creationId="{E9E5F1A4-0B7F-B0E9-BE05-3C9134C22868}"/>
          </ac:spMkLst>
        </pc:spChg>
      </pc:sldChg>
      <pc:sldChg chg="modSp add mod">
        <pc:chgData name="Baarlid, Linn" userId="43c23a50-0307-4bcd-8037-039cc7680dbd" providerId="ADAL" clId="{8D378A84-D746-4BBA-B6F6-F6B6A246AC84}" dt="2024-08-20T08:40:58.072" v="21"/>
        <pc:sldMkLst>
          <pc:docMk/>
          <pc:sldMk cId="1026990733" sldId="322"/>
        </pc:sldMkLst>
        <pc:spChg chg="mod">
          <ac:chgData name="Baarlid, Linn" userId="43c23a50-0307-4bcd-8037-039cc7680dbd" providerId="ADAL" clId="{8D378A84-D746-4BBA-B6F6-F6B6A246AC84}" dt="2024-08-20T08:40:58.072" v="21"/>
          <ac:spMkLst>
            <pc:docMk/>
            <pc:sldMk cId="1026990733" sldId="322"/>
            <ac:spMk id="3" creationId="{E9E5F1A4-0B7F-B0E9-BE05-3C9134C22868}"/>
          </ac:spMkLst>
        </pc:spChg>
      </pc:sldChg>
      <pc:sldChg chg="modSp add mod">
        <pc:chgData name="Baarlid, Linn" userId="43c23a50-0307-4bcd-8037-039cc7680dbd" providerId="ADAL" clId="{8D378A84-D746-4BBA-B6F6-F6B6A246AC84}" dt="2024-08-20T08:41:01.054" v="22"/>
        <pc:sldMkLst>
          <pc:docMk/>
          <pc:sldMk cId="3288886226" sldId="323"/>
        </pc:sldMkLst>
        <pc:spChg chg="mod">
          <ac:chgData name="Baarlid, Linn" userId="43c23a50-0307-4bcd-8037-039cc7680dbd" providerId="ADAL" clId="{8D378A84-D746-4BBA-B6F6-F6B6A246AC84}" dt="2024-08-20T08:41:01.054" v="22"/>
          <ac:spMkLst>
            <pc:docMk/>
            <pc:sldMk cId="3288886226" sldId="323"/>
            <ac:spMk id="3" creationId="{E9E5F1A4-0B7F-B0E9-BE05-3C9134C22868}"/>
          </ac:spMkLst>
        </pc:spChg>
      </pc:sldChg>
      <pc:sldChg chg="modSp add mod">
        <pc:chgData name="Baarlid, Linn" userId="43c23a50-0307-4bcd-8037-039cc7680dbd" providerId="ADAL" clId="{8D378A84-D746-4BBA-B6F6-F6B6A246AC84}" dt="2024-08-20T08:41:03.970" v="23"/>
        <pc:sldMkLst>
          <pc:docMk/>
          <pc:sldMk cId="155992865" sldId="324"/>
        </pc:sldMkLst>
        <pc:spChg chg="mod">
          <ac:chgData name="Baarlid, Linn" userId="43c23a50-0307-4bcd-8037-039cc7680dbd" providerId="ADAL" clId="{8D378A84-D746-4BBA-B6F6-F6B6A246AC84}" dt="2024-08-20T08:41:03.970" v="23"/>
          <ac:spMkLst>
            <pc:docMk/>
            <pc:sldMk cId="155992865" sldId="324"/>
            <ac:spMk id="3" creationId="{E9E5F1A4-0B7F-B0E9-BE05-3C9134C22868}"/>
          </ac:spMkLst>
        </pc:spChg>
      </pc:sldChg>
      <pc:sldChg chg="modSp add mod">
        <pc:chgData name="Baarlid, Linn" userId="43c23a50-0307-4bcd-8037-039cc7680dbd" providerId="ADAL" clId="{8D378A84-D746-4BBA-B6F6-F6B6A246AC84}" dt="2024-08-20T08:41:06.936" v="24"/>
        <pc:sldMkLst>
          <pc:docMk/>
          <pc:sldMk cId="1200581991" sldId="325"/>
        </pc:sldMkLst>
        <pc:spChg chg="mod">
          <ac:chgData name="Baarlid, Linn" userId="43c23a50-0307-4bcd-8037-039cc7680dbd" providerId="ADAL" clId="{8D378A84-D746-4BBA-B6F6-F6B6A246AC84}" dt="2024-08-20T08:41:06.936" v="24"/>
          <ac:spMkLst>
            <pc:docMk/>
            <pc:sldMk cId="1200581991" sldId="325"/>
            <ac:spMk id="3" creationId="{E9E5F1A4-0B7F-B0E9-BE05-3C9134C22868}"/>
          </ac:spMkLst>
        </pc:spChg>
      </pc:sldChg>
      <pc:sldChg chg="modSp add mod">
        <pc:chgData name="Baarlid, Linn" userId="43c23a50-0307-4bcd-8037-039cc7680dbd" providerId="ADAL" clId="{8D378A84-D746-4BBA-B6F6-F6B6A246AC84}" dt="2024-08-20T08:44:43.746" v="49" actId="20577"/>
        <pc:sldMkLst>
          <pc:docMk/>
          <pc:sldMk cId="1240198328" sldId="326"/>
        </pc:sldMkLst>
        <pc:spChg chg="mod">
          <ac:chgData name="Baarlid, Linn" userId="43c23a50-0307-4bcd-8037-039cc7680dbd" providerId="ADAL" clId="{8D378A84-D746-4BBA-B6F6-F6B6A246AC84}" dt="2024-08-20T08:44:43.746" v="49" actId="20577"/>
          <ac:spMkLst>
            <pc:docMk/>
            <pc:sldMk cId="1240198328" sldId="326"/>
            <ac:spMk id="3" creationId="{E9E5F1A4-0B7F-B0E9-BE05-3C9134C22868}"/>
          </ac:spMkLst>
        </pc:spChg>
      </pc:sldChg>
      <pc:sldChg chg="modSp add mod">
        <pc:chgData name="Baarlid, Linn" userId="43c23a50-0307-4bcd-8037-039cc7680dbd" providerId="ADAL" clId="{8D378A84-D746-4BBA-B6F6-F6B6A246AC84}" dt="2024-08-20T08:44:49.729" v="50"/>
        <pc:sldMkLst>
          <pc:docMk/>
          <pc:sldMk cId="3786640577" sldId="327"/>
        </pc:sldMkLst>
        <pc:spChg chg="mod">
          <ac:chgData name="Baarlid, Linn" userId="43c23a50-0307-4bcd-8037-039cc7680dbd" providerId="ADAL" clId="{8D378A84-D746-4BBA-B6F6-F6B6A246AC84}" dt="2024-08-20T08:44:49.729" v="50"/>
          <ac:spMkLst>
            <pc:docMk/>
            <pc:sldMk cId="3786640577" sldId="327"/>
            <ac:spMk id="3" creationId="{E9E5F1A4-0B7F-B0E9-BE05-3C9134C22868}"/>
          </ac:spMkLst>
        </pc:spChg>
      </pc:sldChg>
      <pc:sldChg chg="modSp add mod">
        <pc:chgData name="Baarlid, Linn" userId="43c23a50-0307-4bcd-8037-039cc7680dbd" providerId="ADAL" clId="{8D378A84-D746-4BBA-B6F6-F6B6A246AC84}" dt="2024-08-20T08:44:52.435" v="51"/>
        <pc:sldMkLst>
          <pc:docMk/>
          <pc:sldMk cId="4216062632" sldId="328"/>
        </pc:sldMkLst>
        <pc:spChg chg="mod">
          <ac:chgData name="Baarlid, Linn" userId="43c23a50-0307-4bcd-8037-039cc7680dbd" providerId="ADAL" clId="{8D378A84-D746-4BBA-B6F6-F6B6A246AC84}" dt="2024-08-20T08:44:52.435" v="51"/>
          <ac:spMkLst>
            <pc:docMk/>
            <pc:sldMk cId="4216062632" sldId="328"/>
            <ac:spMk id="3" creationId="{E9E5F1A4-0B7F-B0E9-BE05-3C9134C22868}"/>
          </ac:spMkLst>
        </pc:spChg>
      </pc:sldChg>
      <pc:sldChg chg="modSp add mod">
        <pc:chgData name="Baarlid, Linn" userId="43c23a50-0307-4bcd-8037-039cc7680dbd" providerId="ADAL" clId="{8D378A84-D746-4BBA-B6F6-F6B6A246AC84}" dt="2024-08-20T08:44:55.619" v="52"/>
        <pc:sldMkLst>
          <pc:docMk/>
          <pc:sldMk cId="2980444424" sldId="329"/>
        </pc:sldMkLst>
        <pc:spChg chg="mod">
          <ac:chgData name="Baarlid, Linn" userId="43c23a50-0307-4bcd-8037-039cc7680dbd" providerId="ADAL" clId="{8D378A84-D746-4BBA-B6F6-F6B6A246AC84}" dt="2024-08-20T08:44:55.619" v="52"/>
          <ac:spMkLst>
            <pc:docMk/>
            <pc:sldMk cId="2980444424" sldId="329"/>
            <ac:spMk id="3" creationId="{E9E5F1A4-0B7F-B0E9-BE05-3C9134C22868}"/>
          </ac:spMkLst>
        </pc:spChg>
      </pc:sldChg>
      <pc:sldChg chg="modSp add mod">
        <pc:chgData name="Baarlid, Linn" userId="43c23a50-0307-4bcd-8037-039cc7680dbd" providerId="ADAL" clId="{8D378A84-D746-4BBA-B6F6-F6B6A246AC84}" dt="2024-08-20T08:44:58.781" v="53"/>
        <pc:sldMkLst>
          <pc:docMk/>
          <pc:sldMk cId="600167439" sldId="330"/>
        </pc:sldMkLst>
        <pc:spChg chg="mod">
          <ac:chgData name="Baarlid, Linn" userId="43c23a50-0307-4bcd-8037-039cc7680dbd" providerId="ADAL" clId="{8D378A84-D746-4BBA-B6F6-F6B6A246AC84}" dt="2024-08-20T08:44:58.781" v="53"/>
          <ac:spMkLst>
            <pc:docMk/>
            <pc:sldMk cId="600167439" sldId="330"/>
            <ac:spMk id="3" creationId="{E9E5F1A4-0B7F-B0E9-BE05-3C9134C2286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WARHOLM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34064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IUEL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54350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INGEBRIGTSEN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90157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INGEBRIGTSEN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86374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INGEBRIGTSEN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41828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INGEBRIGTSEN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989616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INGEBRIGTSEN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976052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GRØVDAL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86521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GRØVDAL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12432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GRØVDAL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  <a:p>
            <a:pPr algn="ctr"/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75496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GRØVDAL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3659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WARHOLM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99661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GRØVDAL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9550411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GUTTORMSEN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49897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GUTTORMSEN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7677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GUTTORMSEN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5718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GUTTORMSEN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84627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GUTTORMSEN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917492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RETZIUS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  <a:p>
            <a:pPr algn="ctr"/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930116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RETZIUS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156489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RETZIUS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03182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RETZIUS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  <a:p>
            <a:pPr algn="ctr"/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80926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WARHOLM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198475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RETZIUS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  <a:p>
            <a:pPr algn="ctr"/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5595074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HENRIKSEN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32735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HENRIKSEN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640441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HENRIKSEN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94586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HENRIKSEN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833602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HENRIKSEN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0212857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OBST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30434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OBST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105052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OBST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279667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OBST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49341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WARHOLM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019656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OBST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C0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C0000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249210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Jæger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273477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Jæger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364097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Jæger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918394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Jæger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7966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Jæger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685111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Rooth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380303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Rooth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269907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Rooth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888862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Rooth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55992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WARHOLM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8954272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Rooth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005819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Kloster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605121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Kloster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37144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Kloster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944399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Kloster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9981899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Kloster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2639298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Ingvaldsen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401983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Ingvaldsen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8664057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Ingvaldsen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160626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Ingvaldsen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980444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IUEL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0807792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Ingvaldsen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00206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771230" y="3956210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002060"/>
                </a:solidFill>
                <a:cs typeface="Calibri" panose="020F050202020403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00167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IUEL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97906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IUEL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43034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2003417-FCC1-6C54-0A66-504A12212F0C}"/>
              </a:ext>
            </a:extLst>
          </p:cNvPr>
          <p:cNvSpPr/>
          <p:nvPr/>
        </p:nvSpPr>
        <p:spPr>
          <a:xfrm>
            <a:off x="-1252" y="1446015"/>
            <a:ext cx="12192000" cy="39567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cs typeface="Calibri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E5F1A4-0B7F-B0E9-BE05-3C9134C22868}"/>
              </a:ext>
            </a:extLst>
          </p:cNvPr>
          <p:cNvSpPr txBox="1"/>
          <p:nvPr/>
        </p:nvSpPr>
        <p:spPr>
          <a:xfrm>
            <a:off x="804382" y="2637103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b="1" dirty="0">
                <a:solidFill>
                  <a:schemeClr val="bg1"/>
                </a:solidFill>
                <a:latin typeface="Arial Nova"/>
                <a:cs typeface="Calibri"/>
              </a:rPr>
              <a:t>IUEL</a:t>
            </a:r>
            <a:endParaRPr lang="nb-NO" sz="8800" dirty="0">
              <a:solidFill>
                <a:schemeClr val="bg1"/>
              </a:solidFill>
              <a:cs typeface="Calibri" panose="020F0502020204030204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90BBCB1-17B4-EE23-682B-168223C640D3}"/>
              </a:ext>
            </a:extLst>
          </p:cNvPr>
          <p:cNvSpPr txBox="1"/>
          <p:nvPr/>
        </p:nvSpPr>
        <p:spPr>
          <a:xfrm>
            <a:off x="338055" y="331819"/>
            <a:ext cx="1151338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4800" b="1" dirty="0">
                <a:solidFill>
                  <a:srgbClr val="002060"/>
                </a:solidFill>
                <a:latin typeface="Arial Nova"/>
                <a:cs typeface="Calibri"/>
              </a:rPr>
              <a:t>LERØY TEAM MATCH</a:t>
            </a:r>
            <a:endParaRPr lang="nb-NO" sz="4800" dirty="0">
              <a:solidFill>
                <a:srgbClr val="002060"/>
              </a:solidFill>
              <a:latin typeface="Arial Nova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E56A95D-EC92-7F0E-8065-AA23175DAC72}"/>
              </a:ext>
            </a:extLst>
          </p:cNvPr>
          <p:cNvSpPr txBox="1"/>
          <p:nvPr/>
        </p:nvSpPr>
        <p:spPr>
          <a:xfrm>
            <a:off x="4741004" y="1955044"/>
            <a:ext cx="27074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3600" dirty="0">
                <a:solidFill>
                  <a:srgbClr val="FF0000"/>
                </a:solidFill>
                <a:latin typeface="Arial Nova"/>
                <a:cs typeface="Calibri"/>
              </a:rPr>
              <a:t>TEAM</a:t>
            </a:r>
            <a:endParaRPr lang="nb-NO" sz="36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1" name="Bilde 10" descr="Et bilde som inneholder logo, Font, tekst, Grafikk&#10;&#10;Automatisk generert beskrivelse">
            <a:extLst>
              <a:ext uri="{FF2B5EF4-FFF2-40B4-BE49-F238E27FC236}">
                <a16:creationId xmlns:a16="http://schemas.microsoft.com/office/drawing/2014/main" id="{DBE42ED0-D1F4-A353-93EB-8DAF2261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4" y="5736781"/>
            <a:ext cx="1843502" cy="978619"/>
          </a:xfrm>
          <a:prstGeom prst="rect">
            <a:avLst/>
          </a:prstGeom>
        </p:spPr>
      </p:pic>
      <p:pic>
        <p:nvPicPr>
          <p:cNvPr id="15" name="Bilde 14" descr="Et bilde som inneholder Grafikk, grafisk design, Font, logo&#10;&#10;Automatisk generert beskrivelse">
            <a:extLst>
              <a:ext uri="{FF2B5EF4-FFF2-40B4-BE49-F238E27FC236}">
                <a16:creationId xmlns:a16="http://schemas.microsoft.com/office/drawing/2014/main" id="{BAA651AC-5FE5-A35A-E59E-79719E34F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70" y="5685959"/>
            <a:ext cx="1297696" cy="1085296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0402A91-53DA-69A7-7925-AE758BC5D681}"/>
              </a:ext>
            </a:extLst>
          </p:cNvPr>
          <p:cNvSpPr txBox="1"/>
          <p:nvPr/>
        </p:nvSpPr>
        <p:spPr>
          <a:xfrm>
            <a:off x="804382" y="3892489"/>
            <a:ext cx="1064703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8800" dirty="0">
                <a:solidFill>
                  <a:srgbClr val="FF0000"/>
                </a:solidFill>
                <a:cs typeface="Calibri" panose="020F050202020403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94461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e538389-cabc-4d4e-918a-8beb7ac0ecaa" xsi:nil="true"/>
    <lcf76f155ced4ddcb4097134ff3c332f xmlns="1f93ebe0-95c3-4156-8f16-3c71dea2ef82">
      <Terms xmlns="http://schemas.microsoft.com/office/infopath/2007/PartnerControls"/>
    </lcf76f155ced4ddcb4097134ff3c332f>
    <Kommentar xmlns="1f93ebe0-95c3-4156-8f16-3c71dea2ef82" xsi:nil="true"/>
    <wgek xmlns="1f93ebe0-95c3-4156-8f16-3c71dea2ef82" xsi:nil="true"/>
    <merknad xmlns="1f93ebe0-95c3-4156-8f16-3c71dea2ef8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ABCA5E58D2A0419B33FE6E84FFE207" ma:contentTypeVersion="21" ma:contentTypeDescription="Opprett et nytt dokument." ma:contentTypeScope="" ma:versionID="0dbeaa6c3aebdf2f429d038489820f68">
  <xsd:schema xmlns:xsd="http://www.w3.org/2001/XMLSchema" xmlns:xs="http://www.w3.org/2001/XMLSchema" xmlns:p="http://schemas.microsoft.com/office/2006/metadata/properties" xmlns:ns2="1f93ebe0-95c3-4156-8f16-3c71dea2ef82" xmlns:ns3="f8cfeb9f-6cb9-49b0-a94d-6c7e9975c83a" xmlns:ns4="9e538389-cabc-4d4e-918a-8beb7ac0ecaa" targetNamespace="http://schemas.microsoft.com/office/2006/metadata/properties" ma:root="true" ma:fieldsID="995e231ff81121abd999ee97f975dc46" ns2:_="" ns3:_="" ns4:_="">
    <xsd:import namespace="1f93ebe0-95c3-4156-8f16-3c71dea2ef82"/>
    <xsd:import namespace="f8cfeb9f-6cb9-49b0-a94d-6c7e9975c83a"/>
    <xsd:import namespace="9e538389-cabc-4d4e-918a-8beb7ac0ec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rknad" minOccurs="0"/>
                <xsd:element ref="ns2:wgek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Komment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93ebe0-95c3-4156-8f16-3c71dea2ef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rknad" ma:index="20" nillable="true" ma:displayName="merknad" ma:description="Bruk/gjør endringer i denne!" ma:format="Dropdown" ma:internalName="merknad">
      <xsd:simpleType>
        <xsd:restriction base="dms:Text">
          <xsd:maxLength value="255"/>
        </xsd:restriction>
      </xsd:simpleType>
    </xsd:element>
    <xsd:element name="wgek" ma:index="21" nillable="true" ma:displayName="Tall" ma:internalName="wgek">
      <xsd:simpleType>
        <xsd:restriction base="dms:Number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7c35df68-1123-4a3a-b80a-3e4e7d44f2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Kommentar" ma:index="28" nillable="true" ma:displayName="Kommentar " ma:format="Dropdown" ma:internalName="Kommentar">
      <xsd:simpleType>
        <xsd:union memberTypes="dms:Text">
          <xsd:simpleType>
            <xsd:restriction base="dms:Choice">
              <xsd:enumeration value="Styrevedtak"/>
              <xsd:enumeration value="Høstmøtet 2020"/>
              <xsd:enumeration value="Høstmøtet 2021"/>
              <xsd:enumeration value="Arbeidsgruppe 2020"/>
              <xsd:enumeration value="Arbeidsgruppe 2024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feb9f-6cb9-49b0-a94d-6c7e9975c83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38389-cabc-4d4e-918a-8beb7ac0ecaa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847541b1-cc05-48a1-b3fa-836ae2b041eb}" ma:internalName="TaxCatchAll" ma:showField="CatchAllData" ma:web="f8cfeb9f-6cb9-49b0-a94d-6c7e9975c8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30E731-7B12-46F8-B2CA-23ABA7684370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4ccb0f41-b047-4200-8b36-3cca7e85243c"/>
    <ds:schemaRef ds:uri="http://schemas.microsoft.com/office/2006/metadata/properties"/>
    <ds:schemaRef ds:uri="http://schemas.microsoft.com/office/infopath/2007/PartnerControls"/>
    <ds:schemaRef ds:uri="http://purl.org/dc/terms/"/>
    <ds:schemaRef ds:uri="9e538389-cabc-4d4e-918a-8beb7ac0ecaa"/>
    <ds:schemaRef ds:uri="ea43b148-a256-4b62-92c6-7ae2014cb30f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9FED1B6-C236-4753-811F-8977F828CCB8}"/>
</file>

<file path=customXml/itemProps3.xml><?xml version="1.0" encoding="utf-8"?>
<ds:datastoreItem xmlns:ds="http://schemas.openxmlformats.org/officeDocument/2006/customXml" ds:itemID="{E186AD42-9207-47F1-859E-15357FE79C2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ca93399-1184-430d-88a8-107721ef7b66}" enabled="0" method="" siteId="{5ca93399-1184-430d-88a8-107721ef7b6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360</Words>
  <Application>Microsoft Office PowerPoint</Application>
  <PresentationFormat>Widescreen</PresentationFormat>
  <Paragraphs>240</Paragraphs>
  <Slides>60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60</vt:i4>
      </vt:variant>
    </vt:vector>
  </HeadingPairs>
  <TitlesOfParts>
    <vt:vector size="65" baseType="lpstr">
      <vt:lpstr>Arial</vt:lpstr>
      <vt:lpstr>Arial Nova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Baarlid, Linn</dc:creator>
  <cp:lastModifiedBy>Baarlid, Linn</cp:lastModifiedBy>
  <cp:revision>3</cp:revision>
  <dcterms:created xsi:type="dcterms:W3CDTF">2023-04-25T15:43:03Z</dcterms:created>
  <dcterms:modified xsi:type="dcterms:W3CDTF">2024-08-20T08:45:05Z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0x0101005CABCA5E58D2A0419B33FE6E84FFE207</vt:lpwstr>
  </property>
  <property fmtid="{D5CDD505-2E9C-101B-9397-08002B2CF9AE}" pid="3" name="MediaServiceImageTags">
    <vt:lpwstr/>
  </property>
</Properties>
</file>