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6" r:id="rId5"/>
  </p:sldIdLst>
  <p:sldSz cx="17610138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D2DC2-11D3-4CC2-8743-222DF58CDBAE}" v="11" dt="2025-04-03T09:07:37.258"/>
    <p1510:client id="{6630E614-07B3-46F4-BF58-05F660853A12}" v="13" dt="2025-04-03T10:17:11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19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julhaug, Martin Johansen" userId="f73ba604-4939-49aa-8cea-5914ae4d6e51" providerId="ADAL" clId="{6630E614-07B3-46F4-BF58-05F660853A12}"/>
    <pc:docChg chg="undo custSel modSld modMainMaster">
      <pc:chgData name="Skjulhaug, Martin Johansen" userId="f73ba604-4939-49aa-8cea-5914ae4d6e51" providerId="ADAL" clId="{6630E614-07B3-46F4-BF58-05F660853A12}" dt="2025-04-03T10:17:31.658" v="49" actId="14100"/>
      <pc:docMkLst>
        <pc:docMk/>
      </pc:docMkLst>
      <pc:sldChg chg="modSp mod">
        <pc:chgData name="Skjulhaug, Martin Johansen" userId="f73ba604-4939-49aa-8cea-5914ae4d6e51" providerId="ADAL" clId="{6630E614-07B3-46F4-BF58-05F660853A12}" dt="2025-04-03T10:17:31.658" v="49" actId="14100"/>
        <pc:sldMkLst>
          <pc:docMk/>
          <pc:sldMk cId="426895921" sldId="256"/>
        </pc:sldMkLst>
        <pc:spChg chg="mod">
          <ac:chgData name="Skjulhaug, Martin Johansen" userId="f73ba604-4939-49aa-8cea-5914ae4d6e51" providerId="ADAL" clId="{6630E614-07B3-46F4-BF58-05F660853A12}" dt="2025-04-03T10:16:25.133" v="46" actId="1076"/>
          <ac:spMkLst>
            <pc:docMk/>
            <pc:sldMk cId="426895921" sldId="256"/>
            <ac:spMk id="5" creationId="{24ED56FF-019D-4BF7-9994-22837D03E38B}"/>
          </ac:spMkLst>
        </pc:spChg>
        <pc:spChg chg="mod">
          <ac:chgData name="Skjulhaug, Martin Johansen" userId="f73ba604-4939-49aa-8cea-5914ae4d6e51" providerId="ADAL" clId="{6630E614-07B3-46F4-BF58-05F660853A12}" dt="2025-04-03T10:14:58.088" v="28" actId="1076"/>
          <ac:spMkLst>
            <pc:docMk/>
            <pc:sldMk cId="426895921" sldId="256"/>
            <ac:spMk id="7" creationId="{4E553B40-F683-4BE1-8F64-27FDAB0BE918}"/>
          </ac:spMkLst>
        </pc:spChg>
        <pc:spChg chg="mod">
          <ac:chgData name="Skjulhaug, Martin Johansen" userId="f73ba604-4939-49aa-8cea-5914ae4d6e51" providerId="ADAL" clId="{6630E614-07B3-46F4-BF58-05F660853A12}" dt="2025-04-03T10:16:25.133" v="46" actId="1076"/>
          <ac:spMkLst>
            <pc:docMk/>
            <pc:sldMk cId="426895921" sldId="256"/>
            <ac:spMk id="9" creationId="{43FB50B6-1D5F-49C1-B7DE-BABF84FA61FC}"/>
          </ac:spMkLst>
        </pc:spChg>
        <pc:spChg chg="mod">
          <ac:chgData name="Skjulhaug, Martin Johansen" userId="f73ba604-4939-49aa-8cea-5914ae4d6e51" providerId="ADAL" clId="{6630E614-07B3-46F4-BF58-05F660853A12}" dt="2025-04-03T10:16:25.133" v="46" actId="1076"/>
          <ac:spMkLst>
            <pc:docMk/>
            <pc:sldMk cId="426895921" sldId="256"/>
            <ac:spMk id="11" creationId="{A9E7259E-659C-460F-BE95-46B0E4CC5A0D}"/>
          </ac:spMkLst>
        </pc:spChg>
        <pc:spChg chg="mod">
          <ac:chgData name="Skjulhaug, Martin Johansen" userId="f73ba604-4939-49aa-8cea-5914ae4d6e51" providerId="ADAL" clId="{6630E614-07B3-46F4-BF58-05F660853A12}" dt="2025-04-03T10:16:25.133" v="46" actId="1076"/>
          <ac:spMkLst>
            <pc:docMk/>
            <pc:sldMk cId="426895921" sldId="256"/>
            <ac:spMk id="12" creationId="{77A08F7B-339B-484B-8A2A-3B8F4AB12688}"/>
          </ac:spMkLst>
        </pc:spChg>
        <pc:spChg chg="mod">
          <ac:chgData name="Skjulhaug, Martin Johansen" userId="f73ba604-4939-49aa-8cea-5914ae4d6e51" providerId="ADAL" clId="{6630E614-07B3-46F4-BF58-05F660853A12}" dt="2025-04-03T10:16:25.133" v="46" actId="1076"/>
          <ac:spMkLst>
            <pc:docMk/>
            <pc:sldMk cId="426895921" sldId="256"/>
            <ac:spMk id="13" creationId="{40D08663-1457-4091-822A-5A5B7784096B}"/>
          </ac:spMkLst>
        </pc:spChg>
        <pc:spChg chg="mod">
          <ac:chgData name="Skjulhaug, Martin Johansen" userId="f73ba604-4939-49aa-8cea-5914ae4d6e51" providerId="ADAL" clId="{6630E614-07B3-46F4-BF58-05F660853A12}" dt="2025-04-03T10:16:11.177" v="45" actId="403"/>
          <ac:spMkLst>
            <pc:docMk/>
            <pc:sldMk cId="426895921" sldId="256"/>
            <ac:spMk id="15" creationId="{91A27C7A-B47F-4B80-8023-75902AFF30DA}"/>
          </ac:spMkLst>
        </pc:spChg>
        <pc:spChg chg="mod">
          <ac:chgData name="Skjulhaug, Martin Johansen" userId="f73ba604-4939-49aa-8cea-5914ae4d6e51" providerId="ADAL" clId="{6630E614-07B3-46F4-BF58-05F660853A12}" dt="2025-04-03T10:13:18.545" v="2"/>
          <ac:spMkLst>
            <pc:docMk/>
            <pc:sldMk cId="426895921" sldId="256"/>
            <ac:spMk id="22" creationId="{84A8C2BD-8CFC-4AFF-A3F1-EB5C8F439C6E}"/>
          </ac:spMkLst>
        </pc:spChg>
        <pc:spChg chg="mod">
          <ac:chgData name="Skjulhaug, Martin Johansen" userId="f73ba604-4939-49aa-8cea-5914ae4d6e51" providerId="ADAL" clId="{6630E614-07B3-46F4-BF58-05F660853A12}" dt="2025-04-03T10:16:25.133" v="46" actId="1076"/>
          <ac:spMkLst>
            <pc:docMk/>
            <pc:sldMk cId="426895921" sldId="256"/>
            <ac:spMk id="24" creationId="{C0D9D665-A457-425D-9E49-EB47219639B7}"/>
          </ac:spMkLst>
        </pc:spChg>
        <pc:picChg chg="mod">
          <ac:chgData name="Skjulhaug, Martin Johansen" userId="f73ba604-4939-49aa-8cea-5914ae4d6e51" providerId="ADAL" clId="{6630E614-07B3-46F4-BF58-05F660853A12}" dt="2025-04-03T10:13:58.730" v="13" actId="14100"/>
          <ac:picMkLst>
            <pc:docMk/>
            <pc:sldMk cId="426895921" sldId="256"/>
            <ac:picMk id="2" creationId="{9FE0B561-DBD9-E60A-2B46-9D5CF08E5148}"/>
          </ac:picMkLst>
        </pc:picChg>
        <pc:picChg chg="mod">
          <ac:chgData name="Skjulhaug, Martin Johansen" userId="f73ba604-4939-49aa-8cea-5914ae4d6e51" providerId="ADAL" clId="{6630E614-07B3-46F4-BF58-05F660853A12}" dt="2025-04-03T10:17:11.909" v="47" actId="1076"/>
          <ac:picMkLst>
            <pc:docMk/>
            <pc:sldMk cId="426895921" sldId="256"/>
            <ac:picMk id="3" creationId="{C47C4EBC-17F9-BB32-CF1B-4610F1B3651E}"/>
          </ac:picMkLst>
        </pc:picChg>
        <pc:picChg chg="mod">
          <ac:chgData name="Skjulhaug, Martin Johansen" userId="f73ba604-4939-49aa-8cea-5914ae4d6e51" providerId="ADAL" clId="{6630E614-07B3-46F4-BF58-05F660853A12}" dt="2025-04-03T10:17:22.228" v="48" actId="14100"/>
          <ac:picMkLst>
            <pc:docMk/>
            <pc:sldMk cId="426895921" sldId="256"/>
            <ac:picMk id="17" creationId="{C4964444-890B-477F-B370-2992D6E23E88}"/>
          </ac:picMkLst>
        </pc:picChg>
        <pc:picChg chg="mod">
          <ac:chgData name="Skjulhaug, Martin Johansen" userId="f73ba604-4939-49aa-8cea-5914ae4d6e51" providerId="ADAL" clId="{6630E614-07B3-46F4-BF58-05F660853A12}" dt="2025-04-03T10:17:11.909" v="47" actId="1076"/>
          <ac:picMkLst>
            <pc:docMk/>
            <pc:sldMk cId="426895921" sldId="256"/>
            <ac:picMk id="18" creationId="{2A76E3A1-B90A-482E-8770-194A1216C091}"/>
          </ac:picMkLst>
        </pc:picChg>
        <pc:picChg chg="mod">
          <ac:chgData name="Skjulhaug, Martin Johansen" userId="f73ba604-4939-49aa-8cea-5914ae4d6e51" providerId="ADAL" clId="{6630E614-07B3-46F4-BF58-05F660853A12}" dt="2025-04-03T10:17:31.658" v="49" actId="14100"/>
          <ac:picMkLst>
            <pc:docMk/>
            <pc:sldMk cId="426895921" sldId="256"/>
            <ac:picMk id="19" creationId="{C6857988-E935-4E55-BBAC-0A7E90EC94BF}"/>
          </ac:picMkLst>
        </pc:picChg>
        <pc:picChg chg="mod">
          <ac:chgData name="Skjulhaug, Martin Johansen" userId="f73ba604-4939-49aa-8cea-5914ae4d6e51" providerId="ADAL" clId="{6630E614-07B3-46F4-BF58-05F660853A12}" dt="2025-04-03T10:14:52.716" v="27" actId="1076"/>
          <ac:picMkLst>
            <pc:docMk/>
            <pc:sldMk cId="426895921" sldId="256"/>
            <ac:picMk id="21" creationId="{DBB03623-7C3A-4B44-8663-BF72DFEA31B2}"/>
          </ac:picMkLst>
        </pc:picChg>
        <pc:picChg chg="mod">
          <ac:chgData name="Skjulhaug, Martin Johansen" userId="f73ba604-4939-49aa-8cea-5914ae4d6e51" providerId="ADAL" clId="{6630E614-07B3-46F4-BF58-05F660853A12}" dt="2025-04-03T10:14:42.308" v="26" actId="1076"/>
          <ac:picMkLst>
            <pc:docMk/>
            <pc:sldMk cId="426895921" sldId="256"/>
            <ac:picMk id="25" creationId="{65E95E38-84C3-4096-ACC2-62718FD03C92}"/>
          </ac:picMkLst>
        </pc:picChg>
        <pc:picChg chg="mod">
          <ac:chgData name="Skjulhaug, Martin Johansen" userId="f73ba604-4939-49aa-8cea-5914ae4d6e51" providerId="ADAL" clId="{6630E614-07B3-46F4-BF58-05F660853A12}" dt="2025-04-03T10:15:08.688" v="33" actId="1076"/>
          <ac:picMkLst>
            <pc:docMk/>
            <pc:sldMk cId="426895921" sldId="256"/>
            <ac:picMk id="1026" creationId="{0A154B89-475A-43A1-82D1-3E8604E5F266}"/>
          </ac:picMkLst>
        </pc:picChg>
        <pc:picChg chg="mod">
          <ac:chgData name="Skjulhaug, Martin Johansen" userId="f73ba604-4939-49aa-8cea-5914ae4d6e51" providerId="ADAL" clId="{6630E614-07B3-46F4-BF58-05F660853A12}" dt="2025-04-03T10:17:11.909" v="47" actId="1076"/>
          <ac:picMkLst>
            <pc:docMk/>
            <pc:sldMk cId="426895921" sldId="256"/>
            <ac:picMk id="1028" creationId="{C1303DED-3019-481F-B56D-50AABBD89853}"/>
          </ac:picMkLst>
        </pc:picChg>
      </pc:sldChg>
      <pc:sldMasterChg chg="modSp modSldLayout">
        <pc:chgData name="Skjulhaug, Martin Johansen" userId="f73ba604-4939-49aa-8cea-5914ae4d6e51" providerId="ADAL" clId="{6630E614-07B3-46F4-BF58-05F660853A12}" dt="2025-04-03T10:13:18.545" v="2"/>
        <pc:sldMasterMkLst>
          <pc:docMk/>
          <pc:sldMasterMk cId="3139784755" sldId="2147483696"/>
        </pc:sldMasterMkLst>
        <pc:spChg chg="mod">
          <ac:chgData name="Skjulhaug, Martin Johansen" userId="f73ba604-4939-49aa-8cea-5914ae4d6e51" providerId="ADAL" clId="{6630E614-07B3-46F4-BF58-05F660853A12}" dt="2025-04-03T10:13:18.545" v="2"/>
          <ac:spMkLst>
            <pc:docMk/>
            <pc:sldMasterMk cId="3139784755" sldId="2147483696"/>
            <ac:spMk id="2" creationId="{00000000-0000-0000-0000-000000000000}"/>
          </ac:spMkLst>
        </pc:spChg>
        <pc:spChg chg="mod">
          <ac:chgData name="Skjulhaug, Martin Johansen" userId="f73ba604-4939-49aa-8cea-5914ae4d6e51" providerId="ADAL" clId="{6630E614-07B3-46F4-BF58-05F660853A12}" dt="2025-04-03T10:13:18.545" v="2"/>
          <ac:spMkLst>
            <pc:docMk/>
            <pc:sldMasterMk cId="3139784755" sldId="2147483696"/>
            <ac:spMk id="3" creationId="{00000000-0000-0000-0000-000000000000}"/>
          </ac:spMkLst>
        </pc:spChg>
        <pc:spChg chg="mod">
          <ac:chgData name="Skjulhaug, Martin Johansen" userId="f73ba604-4939-49aa-8cea-5914ae4d6e51" providerId="ADAL" clId="{6630E614-07B3-46F4-BF58-05F660853A12}" dt="2025-04-03T10:13:18.545" v="2"/>
          <ac:spMkLst>
            <pc:docMk/>
            <pc:sldMasterMk cId="3139784755" sldId="2147483696"/>
            <ac:spMk id="4" creationId="{00000000-0000-0000-0000-000000000000}"/>
          </ac:spMkLst>
        </pc:spChg>
        <pc:spChg chg="mod">
          <ac:chgData name="Skjulhaug, Martin Johansen" userId="f73ba604-4939-49aa-8cea-5914ae4d6e51" providerId="ADAL" clId="{6630E614-07B3-46F4-BF58-05F660853A12}" dt="2025-04-03T10:13:18.545" v="2"/>
          <ac:spMkLst>
            <pc:docMk/>
            <pc:sldMasterMk cId="3139784755" sldId="2147483696"/>
            <ac:spMk id="5" creationId="{00000000-0000-0000-0000-000000000000}"/>
          </ac:spMkLst>
        </pc:spChg>
        <pc:spChg chg="mod">
          <ac:chgData name="Skjulhaug, Martin Johansen" userId="f73ba604-4939-49aa-8cea-5914ae4d6e51" providerId="ADAL" clId="{6630E614-07B3-46F4-BF58-05F660853A12}" dt="2025-04-03T10:13:18.545" v="2"/>
          <ac:spMkLst>
            <pc:docMk/>
            <pc:sldMasterMk cId="3139784755" sldId="2147483696"/>
            <ac:spMk id="6" creationId="{00000000-0000-0000-0000-000000000000}"/>
          </ac:spMkLst>
        </pc:spChg>
        <pc:sldLayoutChg chg="modSp">
          <pc:chgData name="Skjulhaug, Martin Johansen" userId="f73ba604-4939-49aa-8cea-5914ae4d6e51" providerId="ADAL" clId="{6630E614-07B3-46F4-BF58-05F660853A12}" dt="2025-04-03T10:13:18.545" v="2"/>
          <pc:sldLayoutMkLst>
            <pc:docMk/>
            <pc:sldMasterMk cId="3139784755" sldId="2147483696"/>
            <pc:sldLayoutMk cId="372849765" sldId="2147483697"/>
          </pc:sldLayoutMkLst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372849765" sldId="2147483697"/>
              <ac:spMk id="2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372849765" sldId="2147483697"/>
              <ac:spMk id="3" creationId="{00000000-0000-0000-0000-000000000000}"/>
            </ac:spMkLst>
          </pc:spChg>
        </pc:sldLayoutChg>
        <pc:sldLayoutChg chg="modSp">
          <pc:chgData name="Skjulhaug, Martin Johansen" userId="f73ba604-4939-49aa-8cea-5914ae4d6e51" providerId="ADAL" clId="{6630E614-07B3-46F4-BF58-05F660853A12}" dt="2025-04-03T10:13:18.545" v="2"/>
          <pc:sldLayoutMkLst>
            <pc:docMk/>
            <pc:sldMasterMk cId="3139784755" sldId="2147483696"/>
            <pc:sldLayoutMk cId="705854298" sldId="2147483699"/>
          </pc:sldLayoutMkLst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705854298" sldId="2147483699"/>
              <ac:spMk id="2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705854298" sldId="2147483699"/>
              <ac:spMk id="3" creationId="{00000000-0000-0000-0000-000000000000}"/>
            </ac:spMkLst>
          </pc:spChg>
        </pc:sldLayoutChg>
        <pc:sldLayoutChg chg="modSp">
          <pc:chgData name="Skjulhaug, Martin Johansen" userId="f73ba604-4939-49aa-8cea-5914ae4d6e51" providerId="ADAL" clId="{6630E614-07B3-46F4-BF58-05F660853A12}" dt="2025-04-03T10:13:18.545" v="2"/>
          <pc:sldLayoutMkLst>
            <pc:docMk/>
            <pc:sldMasterMk cId="3139784755" sldId="2147483696"/>
            <pc:sldLayoutMk cId="314451933" sldId="2147483700"/>
          </pc:sldLayoutMkLst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314451933" sldId="2147483700"/>
              <ac:spMk id="3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314451933" sldId="2147483700"/>
              <ac:spMk id="4" creationId="{00000000-0000-0000-0000-000000000000}"/>
            </ac:spMkLst>
          </pc:spChg>
        </pc:sldLayoutChg>
        <pc:sldLayoutChg chg="modSp">
          <pc:chgData name="Skjulhaug, Martin Johansen" userId="f73ba604-4939-49aa-8cea-5914ae4d6e51" providerId="ADAL" clId="{6630E614-07B3-46F4-BF58-05F660853A12}" dt="2025-04-03T10:13:18.545" v="2"/>
          <pc:sldLayoutMkLst>
            <pc:docMk/>
            <pc:sldMasterMk cId="3139784755" sldId="2147483696"/>
            <pc:sldLayoutMk cId="728493168" sldId="2147483701"/>
          </pc:sldLayoutMkLst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728493168" sldId="2147483701"/>
              <ac:spMk id="2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728493168" sldId="2147483701"/>
              <ac:spMk id="3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728493168" sldId="2147483701"/>
              <ac:spMk id="4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728493168" sldId="2147483701"/>
              <ac:spMk id="5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728493168" sldId="2147483701"/>
              <ac:spMk id="6" creationId="{00000000-0000-0000-0000-000000000000}"/>
            </ac:spMkLst>
          </pc:spChg>
        </pc:sldLayoutChg>
        <pc:sldLayoutChg chg="modSp">
          <pc:chgData name="Skjulhaug, Martin Johansen" userId="f73ba604-4939-49aa-8cea-5914ae4d6e51" providerId="ADAL" clId="{6630E614-07B3-46F4-BF58-05F660853A12}" dt="2025-04-03T10:13:18.545" v="2"/>
          <pc:sldLayoutMkLst>
            <pc:docMk/>
            <pc:sldMasterMk cId="3139784755" sldId="2147483696"/>
            <pc:sldLayoutMk cId="2926064785" sldId="2147483704"/>
          </pc:sldLayoutMkLst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2926064785" sldId="2147483704"/>
              <ac:spMk id="2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2926064785" sldId="2147483704"/>
              <ac:spMk id="3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2926064785" sldId="2147483704"/>
              <ac:spMk id="4" creationId="{00000000-0000-0000-0000-000000000000}"/>
            </ac:spMkLst>
          </pc:spChg>
        </pc:sldLayoutChg>
        <pc:sldLayoutChg chg="modSp">
          <pc:chgData name="Skjulhaug, Martin Johansen" userId="f73ba604-4939-49aa-8cea-5914ae4d6e51" providerId="ADAL" clId="{6630E614-07B3-46F4-BF58-05F660853A12}" dt="2025-04-03T10:13:18.545" v="2"/>
          <pc:sldLayoutMkLst>
            <pc:docMk/>
            <pc:sldMasterMk cId="3139784755" sldId="2147483696"/>
            <pc:sldLayoutMk cId="1526807689" sldId="2147483705"/>
          </pc:sldLayoutMkLst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1526807689" sldId="2147483705"/>
              <ac:spMk id="2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1526807689" sldId="2147483705"/>
              <ac:spMk id="3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1526807689" sldId="2147483705"/>
              <ac:spMk id="4" creationId="{00000000-0000-0000-0000-000000000000}"/>
            </ac:spMkLst>
          </pc:spChg>
        </pc:sldLayoutChg>
        <pc:sldLayoutChg chg="modSp">
          <pc:chgData name="Skjulhaug, Martin Johansen" userId="f73ba604-4939-49aa-8cea-5914ae4d6e51" providerId="ADAL" clId="{6630E614-07B3-46F4-BF58-05F660853A12}" dt="2025-04-03T10:13:18.545" v="2"/>
          <pc:sldLayoutMkLst>
            <pc:docMk/>
            <pc:sldMasterMk cId="3139784755" sldId="2147483696"/>
            <pc:sldLayoutMk cId="570034475" sldId="2147483707"/>
          </pc:sldLayoutMkLst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570034475" sldId="2147483707"/>
              <ac:spMk id="2" creationId="{00000000-0000-0000-0000-000000000000}"/>
            </ac:spMkLst>
          </pc:spChg>
          <pc:spChg chg="mod">
            <ac:chgData name="Skjulhaug, Martin Johansen" userId="f73ba604-4939-49aa-8cea-5914ae4d6e51" providerId="ADAL" clId="{6630E614-07B3-46F4-BF58-05F660853A12}" dt="2025-04-03T10:13:18.545" v="2"/>
            <ac:spMkLst>
              <pc:docMk/>
              <pc:sldMasterMk cId="3139784755" sldId="2147483696"/>
              <pc:sldLayoutMk cId="570034475" sldId="2147483707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743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653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02255" y="527403"/>
            <a:ext cx="3797186" cy="839487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0697" y="527403"/>
            <a:ext cx="11171431" cy="839487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790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633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525" y="2469622"/>
            <a:ext cx="15188744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1525" y="6629225"/>
            <a:ext cx="15188744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726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0697" y="2637014"/>
            <a:ext cx="7484309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132" y="2637014"/>
            <a:ext cx="7484309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2046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1" y="527404"/>
            <a:ext cx="15188744" cy="191470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2991" y="2428347"/>
            <a:ext cx="744991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2991" y="3618442"/>
            <a:ext cx="7449913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5133" y="2428347"/>
            <a:ext cx="7486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5133" y="3618442"/>
            <a:ext cx="7486602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6685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514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430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4616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86603" y="1426281"/>
            <a:ext cx="8915132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395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0697" y="527404"/>
            <a:ext cx="1518874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0697" y="2637014"/>
            <a:ext cx="1518874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0697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7E2C7-0645-4FDB-8C9E-F56638E91937}" type="datetimeFigureOut">
              <a:rPr lang="nb-NO" smtClean="0"/>
              <a:t>03.04.2025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33358" y="9181395"/>
            <a:ext cx="594342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37160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A0BAE-445B-4C86-B49A-37EF0D784D9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279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e 18" descr="Et bilde som inneholder tekst&#10;&#10;Automatisk generert beskrivelse">
            <a:extLst>
              <a:ext uri="{FF2B5EF4-FFF2-40B4-BE49-F238E27FC236}">
                <a16:creationId xmlns:a16="http://schemas.microsoft.com/office/drawing/2014/main" id="{C6857988-E935-4E55-BBAC-0A7E90EC94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218" y="5069322"/>
            <a:ext cx="9355058" cy="4555556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24ED56FF-019D-4BF7-9994-22837D03E38B}"/>
              </a:ext>
            </a:extLst>
          </p:cNvPr>
          <p:cNvSpPr txBox="1"/>
          <p:nvPr/>
        </p:nvSpPr>
        <p:spPr>
          <a:xfrm>
            <a:off x="5906978" y="5069322"/>
            <a:ext cx="4460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4E553B40-F683-4BE1-8F64-27FDAB0BE918}"/>
              </a:ext>
            </a:extLst>
          </p:cNvPr>
          <p:cNvSpPr txBox="1"/>
          <p:nvPr/>
        </p:nvSpPr>
        <p:spPr>
          <a:xfrm>
            <a:off x="4337084" y="3519540"/>
            <a:ext cx="893596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 fontAlgn="base"/>
            <a:r>
              <a:rPr lang="nb-NO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La barna ha det moro i sommerferien mens du er på jobb!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​</a:t>
            </a:r>
            <a:endParaRPr lang="en-US" sz="2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ctr" rtl="0" fontAlgn="base"/>
            <a:r>
              <a:rPr lang="nb-NO" sz="2800" dirty="0">
                <a:solidFill>
                  <a:srgbClr val="000000"/>
                </a:solidFill>
                <a:latin typeface="Calibri" panose="020F0502020204030204" pitchFamily="34" charset="0"/>
              </a:rPr>
              <a:t>Morsomme dager fylt med idrettsaktivitet og lek. Alle barn mellom 6-12 år kan delta. Gratis t-skjorte og diplom til alle!</a:t>
            </a:r>
            <a:endParaRPr lang="en-US" sz="2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nb-NO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nb-NO" sz="2400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43FB50B6-1D5F-49C1-B7DE-BABF84FA61FC}"/>
              </a:ext>
            </a:extLst>
          </p:cNvPr>
          <p:cNvSpPr txBox="1"/>
          <p:nvPr/>
        </p:nvSpPr>
        <p:spPr>
          <a:xfrm>
            <a:off x="5822074" y="4958985"/>
            <a:ext cx="5754770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nb-NO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Arrangør</a:t>
            </a:r>
            <a:r>
              <a:rPr lang="nb-NO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nb-NO" sz="2000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A9E7259E-659C-460F-BE95-46B0E4CC5A0D}"/>
              </a:ext>
            </a:extLst>
          </p:cNvPr>
          <p:cNvSpPr txBox="1"/>
          <p:nvPr/>
        </p:nvSpPr>
        <p:spPr>
          <a:xfrm>
            <a:off x="4746279" y="5749048"/>
            <a:ext cx="4831924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Hvor</a:t>
            </a:r>
            <a:r>
              <a:rPr lang="nb-NO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nb-NO" dirty="0"/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77A08F7B-339B-484B-8A2A-3B8F4AB12688}"/>
              </a:ext>
            </a:extLst>
          </p:cNvPr>
          <p:cNvSpPr txBox="1"/>
          <p:nvPr/>
        </p:nvSpPr>
        <p:spPr>
          <a:xfrm>
            <a:off x="4746278" y="6339541"/>
            <a:ext cx="4831924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Påmeldingsfrist: </a:t>
            </a:r>
            <a:endParaRPr lang="nb-NO" sz="2000" b="1" dirty="0"/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40D08663-1457-4091-822A-5A5B7784096B}"/>
              </a:ext>
            </a:extLst>
          </p:cNvPr>
          <p:cNvSpPr txBox="1"/>
          <p:nvPr/>
        </p:nvSpPr>
        <p:spPr>
          <a:xfrm>
            <a:off x="9578203" y="6339541"/>
            <a:ext cx="3092237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Pris</a:t>
            </a:r>
            <a:r>
              <a:rPr lang="nb-NO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endParaRPr lang="nb-NO" dirty="0"/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91A27C7A-B47F-4B80-8023-75902AFF30DA}"/>
              </a:ext>
            </a:extLst>
          </p:cNvPr>
          <p:cNvSpPr txBox="1"/>
          <p:nvPr/>
        </p:nvSpPr>
        <p:spPr>
          <a:xfrm>
            <a:off x="5120954" y="6985048"/>
            <a:ext cx="6227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400" dirty="0">
                <a:solidFill>
                  <a:srgbClr val="000000"/>
                </a:solidFill>
                <a:latin typeface="Calibri" panose="020F0502020204030204" pitchFamily="34" charset="0"/>
              </a:rPr>
              <a:t>www.deltager.no/​</a:t>
            </a:r>
            <a:endParaRPr lang="nb-NO" sz="2400" dirty="0"/>
          </a:p>
        </p:txBody>
      </p:sp>
      <p:pic>
        <p:nvPicPr>
          <p:cNvPr id="17" name="Bilde 16">
            <a:extLst>
              <a:ext uri="{FF2B5EF4-FFF2-40B4-BE49-F238E27FC236}">
                <a16:creationId xmlns:a16="http://schemas.microsoft.com/office/drawing/2014/main" id="{C4964444-890B-477F-B370-2992D6E23E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29" y="177773"/>
            <a:ext cx="9379473" cy="5035010"/>
          </a:xfrm>
          <a:prstGeom prst="rect">
            <a:avLst/>
          </a:prstGeom>
        </p:spPr>
      </p:pic>
      <p:pic>
        <p:nvPicPr>
          <p:cNvPr id="21" name="Bilde 20" descr="Et bilde som inneholder tekst, utendørs, skilt, servise&#10;&#10;Automatisk generert beskrivelse">
            <a:extLst>
              <a:ext uri="{FF2B5EF4-FFF2-40B4-BE49-F238E27FC236}">
                <a16:creationId xmlns:a16="http://schemas.microsoft.com/office/drawing/2014/main" id="{DBB03623-7C3A-4B44-8663-BF72DFEA31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708" y="1394361"/>
            <a:ext cx="7014721" cy="1809314"/>
          </a:xfrm>
          <a:prstGeom prst="rect">
            <a:avLst/>
          </a:prstGeom>
        </p:spPr>
      </p:pic>
      <p:sp>
        <p:nvSpPr>
          <p:cNvPr id="22" name="TekstSylinder 21">
            <a:extLst>
              <a:ext uri="{FF2B5EF4-FFF2-40B4-BE49-F238E27FC236}">
                <a16:creationId xmlns:a16="http://schemas.microsoft.com/office/drawing/2014/main" id="{84A8C2BD-8CFC-4AFF-A3F1-EB5C8F439C6E}"/>
              </a:ext>
            </a:extLst>
          </p:cNvPr>
          <p:cNvSpPr txBox="1"/>
          <p:nvPr/>
        </p:nvSpPr>
        <p:spPr>
          <a:xfrm>
            <a:off x="9900443" y="3468094"/>
            <a:ext cx="1574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i="1" dirty="0"/>
          </a:p>
          <a:p>
            <a:endParaRPr lang="nb-NO" i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A154B89-475A-43A1-82D1-3E8604E5F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9749" y="2858626"/>
            <a:ext cx="2152690" cy="1321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kstSylinder 23">
            <a:extLst>
              <a:ext uri="{FF2B5EF4-FFF2-40B4-BE49-F238E27FC236}">
                <a16:creationId xmlns:a16="http://schemas.microsoft.com/office/drawing/2014/main" id="{C0D9D665-A457-425D-9E49-EB47219639B7}"/>
              </a:ext>
            </a:extLst>
          </p:cNvPr>
          <p:cNvSpPr txBox="1"/>
          <p:nvPr/>
        </p:nvSpPr>
        <p:spPr>
          <a:xfrm>
            <a:off x="9578202" y="5749048"/>
            <a:ext cx="3092238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nb-NO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Når</a:t>
            </a:r>
            <a:r>
              <a:rPr lang="nb-NO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nb-NO" dirty="0"/>
          </a:p>
        </p:txBody>
      </p:sp>
      <p:pic>
        <p:nvPicPr>
          <p:cNvPr id="25" name="Bilde 24" descr="Et bilde som inneholder dronning, vektorgrafikk&#10;&#10;Automatisk generert beskrivelse">
            <a:extLst>
              <a:ext uri="{FF2B5EF4-FFF2-40B4-BE49-F238E27FC236}">
                <a16:creationId xmlns:a16="http://schemas.microsoft.com/office/drawing/2014/main" id="{65E95E38-84C3-4096-ACC2-62718FD03C9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717" y="1984997"/>
            <a:ext cx="2203004" cy="2250826"/>
          </a:xfrm>
          <a:prstGeom prst="rect">
            <a:avLst/>
          </a:prstGeom>
        </p:spPr>
      </p:pic>
      <p:pic>
        <p:nvPicPr>
          <p:cNvPr id="18" name="Picture 2" descr="Extra">
            <a:extLst>
              <a:ext uri="{FF2B5EF4-FFF2-40B4-BE49-F238E27FC236}">
                <a16:creationId xmlns:a16="http://schemas.microsoft.com/office/drawing/2014/main" id="{2A76E3A1-B90A-482E-8770-194A1216C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658" y="8505013"/>
            <a:ext cx="2235349" cy="67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ilderesultater for nestle">
            <a:extLst>
              <a:ext uri="{FF2B5EF4-FFF2-40B4-BE49-F238E27FC236}">
                <a16:creationId xmlns:a16="http://schemas.microsoft.com/office/drawing/2014/main" id="{C1303DED-3019-481F-B56D-50AABBD89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321" y="8322316"/>
            <a:ext cx="989443" cy="91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Et bilde som inneholder tekst, Font, Grafikk, grafisk design&#10;&#10;Automatisk generert beskrivelse">
            <a:extLst>
              <a:ext uri="{FF2B5EF4-FFF2-40B4-BE49-F238E27FC236}">
                <a16:creationId xmlns:a16="http://schemas.microsoft.com/office/drawing/2014/main" id="{9FE0B561-DBD9-E60A-2B46-9D5CF08E5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7541" y="6690715"/>
            <a:ext cx="2377316" cy="2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de 2">
            <a:extLst>
              <a:ext uri="{FF2B5EF4-FFF2-40B4-BE49-F238E27FC236}">
                <a16:creationId xmlns:a16="http://schemas.microsoft.com/office/drawing/2014/main" id="{C47C4EBC-17F9-BB32-CF1B-4610F1B3651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3641" y="7971914"/>
            <a:ext cx="2029120" cy="137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tema">
  <a:themeElements>
    <a:clrScheme name="Office 2013 – 2022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rknad xmlns="1f93ebe0-95c3-4156-8f16-3c71dea2ef82" xsi:nil="true"/>
    <wgek xmlns="1f93ebe0-95c3-4156-8f16-3c71dea2ef82" xsi:nil="true"/>
    <lcf76f155ced4ddcb4097134ff3c332f xmlns="1f93ebe0-95c3-4156-8f16-3c71dea2ef82">
      <Terms xmlns="http://schemas.microsoft.com/office/infopath/2007/PartnerControls"/>
    </lcf76f155ced4ddcb4097134ff3c332f>
    <TaxCatchAll xmlns="9e538389-cabc-4d4e-918a-8beb7ac0ecaa" xsi:nil="true"/>
    <Kommentar xmlns="1f93ebe0-95c3-4156-8f16-3c71dea2ef8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ABCA5E58D2A0419B33FE6E84FFE207" ma:contentTypeVersion="22" ma:contentTypeDescription="Opprett et nytt dokument." ma:contentTypeScope="" ma:versionID="718d5d9c42c9b5410fea3d2ce362bdd9">
  <xsd:schema xmlns:xsd="http://www.w3.org/2001/XMLSchema" xmlns:xs="http://www.w3.org/2001/XMLSchema" xmlns:p="http://schemas.microsoft.com/office/2006/metadata/properties" xmlns:ns2="1f93ebe0-95c3-4156-8f16-3c71dea2ef82" xmlns:ns3="f8cfeb9f-6cb9-49b0-a94d-6c7e9975c83a" xmlns:ns4="9e538389-cabc-4d4e-918a-8beb7ac0ecaa" targetNamespace="http://schemas.microsoft.com/office/2006/metadata/properties" ma:root="true" ma:fieldsID="ffe8269a7235e95eb42c15912f510e12" ns2:_="" ns3:_="" ns4:_="">
    <xsd:import namespace="1f93ebe0-95c3-4156-8f16-3c71dea2ef82"/>
    <xsd:import namespace="f8cfeb9f-6cb9-49b0-a94d-6c7e9975c83a"/>
    <xsd:import namespace="9e538389-cabc-4d4e-918a-8beb7ac0ec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rknad" minOccurs="0"/>
                <xsd:element ref="ns2:wgek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Kommenta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93ebe0-95c3-4156-8f16-3c71dea2ef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rknad" ma:index="20" nillable="true" ma:displayName="merknad" ma:description="Bruk/gjør endringer i denne!" ma:format="Dropdown" ma:internalName="merknad">
      <xsd:simpleType>
        <xsd:restriction base="dms:Text">
          <xsd:maxLength value="255"/>
        </xsd:restriction>
      </xsd:simpleType>
    </xsd:element>
    <xsd:element name="wgek" ma:index="21" nillable="true" ma:displayName="Tall" ma:internalName="wgek">
      <xsd:simpleType>
        <xsd:restriction base="dms:Number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7c35df68-1123-4a3a-b80a-3e4e7d44f2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ommentar" ma:index="28" nillable="true" ma:displayName="Kommentar " ma:format="Dropdown" ma:internalName="Kommentar">
      <xsd:simpleType>
        <xsd:union memberTypes="dms:Text">
          <xsd:simpleType>
            <xsd:restriction base="dms:Choice">
              <xsd:enumeration value="Styrevedtak"/>
              <xsd:enumeration value="Høstmøtet 2020"/>
              <xsd:enumeration value="Høstmøtet 2021"/>
              <xsd:enumeration value="Arbeidsgruppe 2020"/>
              <xsd:enumeration value="Arbeidsgruppe 2024"/>
            </xsd:restriction>
          </xsd:simpleType>
        </xsd:union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feb9f-6cb9-49b0-a94d-6c7e9975c83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38389-cabc-4d4e-918a-8beb7ac0ecaa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847541b1-cc05-48a1-b3fa-836ae2b041eb}" ma:internalName="TaxCatchAll" ma:showField="CatchAllData" ma:web="f8cfeb9f-6cb9-49b0-a94d-6c7e9975c8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0F1BC6-73FE-49FF-A833-2B78F4B31E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B5E87F-C94E-4EF4-B7D8-00C53F07CEE6}">
  <ds:schemaRefs>
    <ds:schemaRef ds:uri="9e538389-cabc-4d4e-918a-8beb7ac0ecaa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f8cfeb9f-6cb9-49b0-a94d-6c7e9975c83a"/>
    <ds:schemaRef ds:uri="1f93ebe0-95c3-4156-8f16-3c71dea2ef8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9FC00E3-B11C-4CBF-BB0E-5313BE1E12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93ebe0-95c3-4156-8f16-3c71dea2ef82"/>
    <ds:schemaRef ds:uri="f8cfeb9f-6cb9-49b0-a94d-6c7e9975c83a"/>
    <ds:schemaRef ds:uri="9e538389-cabc-4d4e-918a-8beb7ac0e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ca93399-1184-430d-88a8-107721ef7b66}" enabled="0" method="" siteId="{5ca93399-1184-430d-88a8-107721ef7b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166</TotalTime>
  <Words>58</Words>
  <Application>Microsoft Office PowerPoint</Application>
  <PresentationFormat>Egendefinert</PresentationFormat>
  <Paragraphs>10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Times New Roman</vt:lpstr>
      <vt:lpstr>Office 2013 – 2022-tema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Baarlid, Linn</dc:creator>
  <cp:lastModifiedBy>Martin johansen</cp:lastModifiedBy>
  <cp:revision>6</cp:revision>
  <dcterms:created xsi:type="dcterms:W3CDTF">2021-01-19T12:13:55Z</dcterms:created>
  <dcterms:modified xsi:type="dcterms:W3CDTF">2025-04-03T10:17:31Z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0x0101005CABCA5E58D2A0419B33FE6E84FFE207</vt:lpwstr>
  </property>
  <property fmtid="{D5CDD505-2E9C-101B-9397-08002B2CF9AE}" pid="3" name="MediaServiceImageTags">
    <vt:lpwstr/>
  </property>
</Properties>
</file>