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4"/>
  </p:sldMasterIdLst>
  <p:sldIdLst>
    <p:sldId id="256" r:id="rId5"/>
  </p:sldIdLst>
  <p:sldSz cx="17610138" cy="990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940321C-486A-414A-B3BD-DC6C7C2E212E}" v="47" dt="2025-04-03T09:10:18.244"/>
    <p1510:client id="{8A347705-44AF-FB40-0873-5907AEFE1149}" v="12" dt="2025-04-03T09:53:14.68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1" d="100"/>
          <a:sy n="71" d="100"/>
        </p:scale>
        <p:origin x="900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kjulhaug, Martin Johansen" userId="S::martinjohansen.skjulhaug@friidrett.no::f73ba604-4939-49aa-8cea-5914ae4d6e51" providerId="AD" clId="Web-{8A347705-44AF-FB40-0873-5907AEFE1149}"/>
    <pc:docChg chg="modSld">
      <pc:chgData name="Skjulhaug, Martin Johansen" userId="S::martinjohansen.skjulhaug@friidrett.no::f73ba604-4939-49aa-8cea-5914ae4d6e51" providerId="AD" clId="Web-{8A347705-44AF-FB40-0873-5907AEFE1149}" dt="2025-04-03T09:53:14.685" v="11"/>
      <pc:docMkLst>
        <pc:docMk/>
      </pc:docMkLst>
      <pc:sldChg chg="modSp">
        <pc:chgData name="Skjulhaug, Martin Johansen" userId="S::martinjohansen.skjulhaug@friidrett.no::f73ba604-4939-49aa-8cea-5914ae4d6e51" providerId="AD" clId="Web-{8A347705-44AF-FB40-0873-5907AEFE1149}" dt="2025-04-03T09:53:14.685" v="11"/>
        <pc:sldMkLst>
          <pc:docMk/>
          <pc:sldMk cId="426895921" sldId="256"/>
        </pc:sldMkLst>
        <pc:picChg chg="mod">
          <ac:chgData name="Skjulhaug, Martin Johansen" userId="S::martinjohansen.skjulhaug@friidrett.no::f73ba604-4939-49aa-8cea-5914ae4d6e51" providerId="AD" clId="Web-{8A347705-44AF-FB40-0873-5907AEFE1149}" dt="2025-04-03T09:52:27.512" v="7" actId="1076"/>
          <ac:picMkLst>
            <pc:docMk/>
            <pc:sldMk cId="426895921" sldId="256"/>
            <ac:picMk id="3" creationId="{B63BF41C-767F-4261-9EA2-51ACB1EFE428}"/>
          </ac:picMkLst>
        </pc:picChg>
        <pc:picChg chg="mod">
          <ac:chgData name="Skjulhaug, Martin Johansen" userId="S::martinjohansen.skjulhaug@friidrett.no::f73ba604-4939-49aa-8cea-5914ae4d6e51" providerId="AD" clId="Web-{8A347705-44AF-FB40-0873-5907AEFE1149}" dt="2025-04-03T09:52:23.403" v="6" actId="1076"/>
          <ac:picMkLst>
            <pc:docMk/>
            <pc:sldMk cId="426895921" sldId="256"/>
            <ac:picMk id="19" creationId="{C6857988-E935-4E55-BBAC-0A7E90EC94BF}"/>
          </ac:picMkLst>
        </pc:picChg>
        <pc:picChg chg="mod">
          <ac:chgData name="Skjulhaug, Martin Johansen" userId="S::martinjohansen.skjulhaug@friidrett.no::f73ba604-4939-49aa-8cea-5914ae4d6e51" providerId="AD" clId="Web-{8A347705-44AF-FB40-0873-5907AEFE1149}" dt="2025-04-03T09:53:14.685" v="11"/>
          <ac:picMkLst>
            <pc:docMk/>
            <pc:sldMk cId="426895921" sldId="256"/>
            <ac:picMk id="1026" creationId="{0A154B89-475A-43A1-82D1-3E8604E5F266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b-NO"/>
              <a:t>Klikk for å redigere undertittelstil i malen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7E2C7-0645-4FDB-8C9E-F56638E91937}" type="datetimeFigureOut">
              <a:rPr lang="nb-NO" smtClean="0"/>
              <a:t>03.04.2025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A0BAE-445B-4C86-B49A-37EF0D784D9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2849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7E2C7-0645-4FDB-8C9E-F56638E91937}" type="datetimeFigureOut">
              <a:rPr lang="nb-NO" smtClean="0"/>
              <a:t>03.04.2025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A0BAE-445B-4C86-B49A-37EF0D784D9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28440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7E2C7-0645-4FDB-8C9E-F56638E91937}" type="datetimeFigureOut">
              <a:rPr lang="nb-NO" smtClean="0"/>
              <a:t>03.04.2025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A0BAE-445B-4C86-B49A-37EF0D784D9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70034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7E2C7-0645-4FDB-8C9E-F56638E91937}" type="datetimeFigureOut">
              <a:rPr lang="nb-NO" smtClean="0"/>
              <a:t>03.04.2025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A0BAE-445B-4C86-B49A-37EF0D784D9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83259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7E2C7-0645-4FDB-8C9E-F56638E91937}" type="datetimeFigureOut">
              <a:rPr lang="nb-NO" smtClean="0"/>
              <a:t>03.04.2025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A0BAE-445B-4C86-B49A-37EF0D784D9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05854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7E2C7-0645-4FDB-8C9E-F56638E91937}" type="datetimeFigureOut">
              <a:rPr lang="nb-NO" smtClean="0"/>
              <a:t>03.04.2025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A0BAE-445B-4C86-B49A-37EF0D784D9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4451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7E2C7-0645-4FDB-8C9E-F56638E91937}" type="datetimeFigureOut">
              <a:rPr lang="nb-NO" smtClean="0"/>
              <a:t>03.04.2025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A0BAE-445B-4C86-B49A-37EF0D784D9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28493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7E2C7-0645-4FDB-8C9E-F56638E91937}" type="datetimeFigureOut">
              <a:rPr lang="nb-NO" smtClean="0"/>
              <a:t>03.04.2025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A0BAE-445B-4C86-B49A-37EF0D784D9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8698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7E2C7-0645-4FDB-8C9E-F56638E91937}" type="datetimeFigureOut">
              <a:rPr lang="nb-NO" smtClean="0"/>
              <a:t>03.04.2025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A0BAE-445B-4C86-B49A-37EF0D784D9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63302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7E2C7-0645-4FDB-8C9E-F56638E91937}" type="datetimeFigureOut">
              <a:rPr lang="nb-NO" smtClean="0"/>
              <a:t>03.04.2025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A0BAE-445B-4C86-B49A-37EF0D784D9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26064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b-NO"/>
              <a:t>Klikk på ikonet for å legge til et bilde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7E2C7-0645-4FDB-8C9E-F56638E91937}" type="datetimeFigureOut">
              <a:rPr lang="nb-NO" smtClean="0"/>
              <a:t>03.04.2025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A0BAE-445B-4C86-B49A-37EF0D784D9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2680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77E2C7-0645-4FDB-8C9E-F56638E91937}" type="datetimeFigureOut">
              <a:rPr lang="nb-NO" smtClean="0"/>
              <a:t>03.04.2025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7A0BAE-445B-4C86-B49A-37EF0D784D9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39784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e 2">
            <a:extLst>
              <a:ext uri="{FF2B5EF4-FFF2-40B4-BE49-F238E27FC236}">
                <a16:creationId xmlns:a16="http://schemas.microsoft.com/office/drawing/2014/main" id="{B63BF41C-767F-4261-9EA2-51ACB1EFE4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9975" y="6909751"/>
            <a:ext cx="2570188" cy="2451380"/>
          </a:xfrm>
          <a:prstGeom prst="roundRect">
            <a:avLst>
              <a:gd name="adj" fmla="val 11111"/>
            </a:avLst>
          </a:prstGeom>
          <a:ln w="190500" cap="rnd">
            <a:solidFill>
              <a:srgbClr val="C8C6BD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  <p:pic>
        <p:nvPicPr>
          <p:cNvPr id="19" name="Bilde 18" descr="Et bilde som inneholder tekst&#10;&#10;Automatisk generert beskrivelse">
            <a:extLst>
              <a:ext uri="{FF2B5EF4-FFF2-40B4-BE49-F238E27FC236}">
                <a16:creationId xmlns:a16="http://schemas.microsoft.com/office/drawing/2014/main" id="{C6857988-E935-4E55-BBAC-0A7E90EC94B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0063" y="5419165"/>
            <a:ext cx="8965309" cy="4365763"/>
          </a:xfrm>
          <a:prstGeom prst="rect">
            <a:avLst/>
          </a:prstGeom>
        </p:spPr>
      </p:pic>
      <p:sp>
        <p:nvSpPr>
          <p:cNvPr id="5" name="TekstSylinder 4">
            <a:extLst>
              <a:ext uri="{FF2B5EF4-FFF2-40B4-BE49-F238E27FC236}">
                <a16:creationId xmlns:a16="http://schemas.microsoft.com/office/drawing/2014/main" id="{24ED56FF-019D-4BF7-9994-22837D03E38B}"/>
              </a:ext>
            </a:extLst>
          </p:cNvPr>
          <p:cNvSpPr txBox="1"/>
          <p:nvPr/>
        </p:nvSpPr>
        <p:spPr>
          <a:xfrm>
            <a:off x="1460500" y="6043051"/>
            <a:ext cx="3429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b-NO" b="0" i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  <a:endParaRPr lang="nb-NO" dirty="0"/>
          </a:p>
        </p:txBody>
      </p:sp>
      <p:sp>
        <p:nvSpPr>
          <p:cNvPr id="7" name="TekstSylinder 6">
            <a:extLst>
              <a:ext uri="{FF2B5EF4-FFF2-40B4-BE49-F238E27FC236}">
                <a16:creationId xmlns:a16="http://schemas.microsoft.com/office/drawing/2014/main" id="{4E553B40-F683-4BE1-8F64-27FDAB0BE918}"/>
              </a:ext>
            </a:extLst>
          </p:cNvPr>
          <p:cNvSpPr txBox="1"/>
          <p:nvPr/>
        </p:nvSpPr>
        <p:spPr>
          <a:xfrm>
            <a:off x="4861187" y="3351650"/>
            <a:ext cx="7887764" cy="33547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 fontAlgn="base"/>
            <a:r>
              <a:rPr lang="nb-NO" sz="36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La barna ha </a:t>
            </a:r>
            <a:r>
              <a:rPr lang="nb-NO" sz="3600" b="1" dirty="0">
                <a:solidFill>
                  <a:srgbClr val="000000"/>
                </a:solidFill>
                <a:latin typeface="Calibri" panose="020F0502020204030204" pitchFamily="34" charset="0"/>
              </a:rPr>
              <a:t>en aktiv og </a:t>
            </a:r>
            <a:r>
              <a:rPr lang="nb-NO" sz="36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moro uke i sommerferien!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sz="28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nb-NO" sz="2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Morsomme dager fylt med idrettsaktivitet og lek. Alle barn mellom 6-12 år kan delta. Gratis t-skjorte og diplom til alle!</a:t>
            </a:r>
          </a:p>
          <a:p>
            <a:pPr algn="ctr" rtl="0" fontAlgn="base"/>
            <a:endParaRPr lang="nb-NO" sz="28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rtl="0" fontAlgn="base"/>
            <a:r>
              <a:rPr lang="nb-NO" sz="2800" b="1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Finn nærmeste arrangør og meld på ditt/ dine barn:</a:t>
            </a:r>
          </a:p>
        </p:txBody>
      </p:sp>
      <p:pic>
        <p:nvPicPr>
          <p:cNvPr id="17" name="Bilde 16">
            <a:extLst>
              <a:ext uri="{FF2B5EF4-FFF2-40B4-BE49-F238E27FC236}">
                <a16:creationId xmlns:a16="http://schemas.microsoft.com/office/drawing/2014/main" id="{C4964444-890B-477F-B370-2992D6E23E8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57" y="112106"/>
            <a:ext cx="8965309" cy="4812682"/>
          </a:xfrm>
          <a:prstGeom prst="rect">
            <a:avLst/>
          </a:prstGeom>
        </p:spPr>
      </p:pic>
      <p:pic>
        <p:nvPicPr>
          <p:cNvPr id="21" name="Bilde 20" descr="Et bilde som inneholder tekst, utendørs, skilt, servise&#10;&#10;Automatisk generert beskrivelse">
            <a:extLst>
              <a:ext uri="{FF2B5EF4-FFF2-40B4-BE49-F238E27FC236}">
                <a16:creationId xmlns:a16="http://schemas.microsoft.com/office/drawing/2014/main" id="{DBB03623-7C3A-4B44-8663-BF72DFEA31B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1754" y="1233518"/>
            <a:ext cx="7166630" cy="1848496"/>
          </a:xfrm>
          <a:prstGeom prst="rect">
            <a:avLst/>
          </a:prstGeom>
        </p:spPr>
      </p:pic>
      <p:sp>
        <p:nvSpPr>
          <p:cNvPr id="22" name="TekstSylinder 21">
            <a:extLst>
              <a:ext uri="{FF2B5EF4-FFF2-40B4-BE49-F238E27FC236}">
                <a16:creationId xmlns:a16="http://schemas.microsoft.com/office/drawing/2014/main" id="{84A8C2BD-8CFC-4AFF-A3F1-EB5C8F439C6E}"/>
              </a:ext>
            </a:extLst>
          </p:cNvPr>
          <p:cNvSpPr txBox="1"/>
          <p:nvPr/>
        </p:nvSpPr>
        <p:spPr>
          <a:xfrm>
            <a:off x="4524373" y="3468093"/>
            <a:ext cx="15748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b-NO" i="1" dirty="0"/>
          </a:p>
          <a:p>
            <a:endParaRPr lang="nb-NO" i="1" dirty="0"/>
          </a:p>
        </p:txBody>
      </p:sp>
      <p:pic>
        <p:nvPicPr>
          <p:cNvPr id="25" name="Bilde 24" descr="Et bilde som inneholder dronning, vektorgrafikk&#10;&#10;Automatisk generert beskrivelse">
            <a:extLst>
              <a:ext uri="{FF2B5EF4-FFF2-40B4-BE49-F238E27FC236}">
                <a16:creationId xmlns:a16="http://schemas.microsoft.com/office/drawing/2014/main" id="{65E95E38-84C3-4096-ACC2-62718FD03C9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8514" y="1353453"/>
            <a:ext cx="2595493" cy="2651835"/>
          </a:xfrm>
          <a:prstGeom prst="rect">
            <a:avLst/>
          </a:prstGeom>
        </p:spPr>
      </p:pic>
      <p:pic>
        <p:nvPicPr>
          <p:cNvPr id="18" name="Picture 2" descr="Extra">
            <a:extLst>
              <a:ext uri="{FF2B5EF4-FFF2-40B4-BE49-F238E27FC236}">
                <a16:creationId xmlns:a16="http://schemas.microsoft.com/office/drawing/2014/main" id="{2A76E3A1-B90A-482E-8770-194A1216C0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4042" y="8683064"/>
            <a:ext cx="2471028" cy="7419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Bilderesultater for nestle">
            <a:extLst>
              <a:ext uri="{FF2B5EF4-FFF2-40B4-BE49-F238E27FC236}">
                <a16:creationId xmlns:a16="http://schemas.microsoft.com/office/drawing/2014/main" id="{C1303DED-3019-481F-B56D-50AABBD898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0788" y="8473244"/>
            <a:ext cx="1258349" cy="11615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0A154B89-475A-43A1-82D1-3E8604E5F2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87063" y="2769048"/>
            <a:ext cx="2276887" cy="139808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Bilde 3">
            <a:extLst>
              <a:ext uri="{FF2B5EF4-FFF2-40B4-BE49-F238E27FC236}">
                <a16:creationId xmlns:a16="http://schemas.microsoft.com/office/drawing/2014/main" id="{86CDE1C4-2BB8-A54F-27BE-CD0B42A884B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38972" y="8265045"/>
            <a:ext cx="2243055" cy="1519883"/>
          </a:xfrm>
          <a:prstGeom prst="rect">
            <a:avLst/>
          </a:prstGeom>
        </p:spPr>
      </p:pic>
      <p:pic>
        <p:nvPicPr>
          <p:cNvPr id="6" name="Picture 2" descr="Et bilde som inneholder tekst, Font, Grafikk, grafisk design&#10;&#10;Automatisk generert beskrivelse">
            <a:extLst>
              <a:ext uri="{FF2B5EF4-FFF2-40B4-BE49-F238E27FC236}">
                <a16:creationId xmlns:a16="http://schemas.microsoft.com/office/drawing/2014/main" id="{4D33F004-0385-A4C7-A751-B70CC439FB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21078" y="6069916"/>
            <a:ext cx="2997985" cy="2984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8959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CABCA5E58D2A0419B33FE6E84FFE207" ma:contentTypeVersion="22" ma:contentTypeDescription="Opprett et nytt dokument." ma:contentTypeScope="" ma:versionID="718d5d9c42c9b5410fea3d2ce362bdd9">
  <xsd:schema xmlns:xsd="http://www.w3.org/2001/XMLSchema" xmlns:xs="http://www.w3.org/2001/XMLSchema" xmlns:p="http://schemas.microsoft.com/office/2006/metadata/properties" xmlns:ns2="1f93ebe0-95c3-4156-8f16-3c71dea2ef82" xmlns:ns3="f8cfeb9f-6cb9-49b0-a94d-6c7e9975c83a" xmlns:ns4="9e538389-cabc-4d4e-918a-8beb7ac0ecaa" targetNamespace="http://schemas.microsoft.com/office/2006/metadata/properties" ma:root="true" ma:fieldsID="ffe8269a7235e95eb42c15912f510e12" ns2:_="" ns3:_="" ns4:_="">
    <xsd:import namespace="1f93ebe0-95c3-4156-8f16-3c71dea2ef82"/>
    <xsd:import namespace="f8cfeb9f-6cb9-49b0-a94d-6c7e9975c83a"/>
    <xsd:import namespace="9e538389-cabc-4d4e-918a-8beb7ac0eca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merknad" minOccurs="0"/>
                <xsd:element ref="ns2:wgek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  <xsd:element ref="ns2:Kommentar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93ebe0-95c3-4156-8f16-3c71dea2ef8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rknad" ma:index="20" nillable="true" ma:displayName="merknad" ma:description="Bruk/gjør endringer i denne!" ma:format="Dropdown" ma:internalName="merknad">
      <xsd:simpleType>
        <xsd:restriction base="dms:Text">
          <xsd:maxLength value="255"/>
        </xsd:restriction>
      </xsd:simpleType>
    </xsd:element>
    <xsd:element name="wgek" ma:index="21" nillable="true" ma:displayName="Tall" ma:internalName="wgek">
      <xsd:simpleType>
        <xsd:restriction base="dms:Number"/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Bildemerkelapper" ma:readOnly="false" ma:fieldId="{5cf76f15-5ced-4ddc-b409-7134ff3c332f}" ma:taxonomyMulti="true" ma:sspId="7c35df68-1123-4a3a-b80a-3e4e7d44f2b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Kommentar" ma:index="28" nillable="true" ma:displayName="Kommentar " ma:format="Dropdown" ma:internalName="Kommentar">
      <xsd:simpleType>
        <xsd:union memberTypes="dms:Text">
          <xsd:simpleType>
            <xsd:restriction base="dms:Choice">
              <xsd:enumeration value="Styrevedtak"/>
              <xsd:enumeration value="Høstmøtet 2020"/>
              <xsd:enumeration value="Høstmøtet 2021"/>
              <xsd:enumeration value="Arbeidsgruppe 2020"/>
              <xsd:enumeration value="Arbeidsgruppe 2024"/>
            </xsd:restriction>
          </xsd:simpleType>
        </xsd:union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8cfeb9f-6cb9-49b0-a94d-6c7e9975c83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538389-cabc-4d4e-918a-8beb7ac0ecaa" elementFormDefault="qualified">
    <xsd:import namespace="http://schemas.microsoft.com/office/2006/documentManagement/types"/>
    <xsd:import namespace="http://schemas.microsoft.com/office/infopath/2007/PartnerControls"/>
    <xsd:element name="TaxCatchAll" ma:index="25" nillable="true" ma:displayName="Taxonomy Catch All Column" ma:hidden="true" ma:list="{847541b1-cc05-48a1-b3fa-836ae2b041eb}" ma:internalName="TaxCatchAll" ma:showField="CatchAllData" ma:web="f8cfeb9f-6cb9-49b0-a94d-6c7e9975c83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rknad xmlns="1f93ebe0-95c3-4156-8f16-3c71dea2ef82" xsi:nil="true"/>
    <wgek xmlns="1f93ebe0-95c3-4156-8f16-3c71dea2ef82" xsi:nil="true"/>
    <lcf76f155ced4ddcb4097134ff3c332f xmlns="1f93ebe0-95c3-4156-8f16-3c71dea2ef82">
      <Terms xmlns="http://schemas.microsoft.com/office/infopath/2007/PartnerControls"/>
    </lcf76f155ced4ddcb4097134ff3c332f>
    <TaxCatchAll xmlns="9e538389-cabc-4d4e-918a-8beb7ac0ecaa" xsi:nil="true"/>
    <Kommentar xmlns="1f93ebe0-95c3-4156-8f16-3c71dea2ef82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A6D1B1C-A12D-4C3A-9213-7F39374D119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f93ebe0-95c3-4156-8f16-3c71dea2ef82"/>
    <ds:schemaRef ds:uri="f8cfeb9f-6cb9-49b0-a94d-6c7e9975c83a"/>
    <ds:schemaRef ds:uri="9e538389-cabc-4d4e-918a-8beb7ac0eca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AB5E87F-C94E-4EF4-B7D8-00C53F07CEE6}">
  <ds:schemaRefs>
    <ds:schemaRef ds:uri="http://purl.org/dc/dcmitype/"/>
    <ds:schemaRef ds:uri="http://schemas.microsoft.com/office/2006/documentManagement/types"/>
    <ds:schemaRef ds:uri="f8cfeb9f-6cb9-49b0-a94d-6c7e9975c83a"/>
    <ds:schemaRef ds:uri="http://schemas.microsoft.com/office/infopath/2007/PartnerControls"/>
    <ds:schemaRef ds:uri="http://purl.org/dc/elements/1.1/"/>
    <ds:schemaRef ds:uri="http://purl.org/dc/terms/"/>
    <ds:schemaRef ds:uri="http://schemas.openxmlformats.org/package/2006/metadata/core-properties"/>
    <ds:schemaRef ds:uri="http://schemas.microsoft.com/office/2006/metadata/properties"/>
    <ds:schemaRef ds:uri="9e538389-cabc-4d4e-918a-8beb7ac0ecaa"/>
    <ds:schemaRef ds:uri="1f93ebe0-95c3-4156-8f16-3c71dea2ef82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A30F1BC6-73FE-49FF-A833-2B78F4B31EC8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5ca93399-1184-430d-88a8-107721ef7b66}" enabled="0" method="" siteId="{5ca93399-1184-430d-88a8-107721ef7b6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245</TotalTime>
  <Words>47</Words>
  <Application>Microsoft Office PowerPoint</Application>
  <PresentationFormat>Egendefinert</PresentationFormat>
  <Paragraphs>5</Paragraphs>
  <Slides>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5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Segoe UI</vt:lpstr>
      <vt:lpstr>Times New Roman</vt:lpstr>
      <vt:lpstr>Office-tema</vt:lpstr>
      <vt:lpstr>PowerPoint-presentasjon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Baarlid, Linn</dc:creator>
  <cp:lastModifiedBy>Martin johansen</cp:lastModifiedBy>
  <cp:revision>17</cp:revision>
  <dcterms:created xsi:type="dcterms:W3CDTF">2021-01-19T12:13:55Z</dcterms:created>
  <dcterms:modified xsi:type="dcterms:W3CDTF">2025-04-03T10:09:06Z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0x0101005CABCA5E58D2A0419B33FE6E84FFE207</vt:lpwstr>
  </property>
  <property fmtid="{D5CDD505-2E9C-101B-9397-08002B2CF9AE}" pid="3" name="MediaServiceImageTags">
    <vt:lpwstr/>
  </property>
</Properties>
</file>