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1005998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3B0B-98F3-4FE0-8135-8E6FA819FF93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CA808-66D5-4B12-BFC3-6ED594792D6C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15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2A22-C093-400E-AE48-B93027224A9E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0AE-00D1-42C9-B723-EA7F9021CD7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485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802F-A16C-4393-9C04-10703DDB263F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C6FAA-3FDF-4394-9444-E5FDF3E75F8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247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DEA5E-14EF-434F-88C9-DCD136D6A4AF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C69D-A1B7-4F7B-A908-F0909293F28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485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4D1A-584E-41D2-8C1F-083591A8CA00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4DE94-571F-49CE-BEA3-D915DBE74C7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398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EDBAF-BAA0-4F6C-98AC-12B9449CCDC3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B2F3-807E-49C8-9EB2-DC7324CFCA4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930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5F0E-37F3-49A8-99D4-69A96E3A429B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0353-6D99-4B5B-8284-E02FFB5EAAF5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28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D3AA-1F39-4885-8840-CDC01D51339A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8673-319F-4D0C-B41B-6B1313316FD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548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4C61-E92D-46C6-97C7-1F34C9D57FA3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1C8DD-71C6-490B-BBCD-0A89BF85580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003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F353-68B2-4996-A46A-C2E8A9BD7FD6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7081-EF79-4EAF-985F-A113ECD65F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867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E8B5-4B5D-4A0A-81A0-C5281CAF2868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4A99-0214-418E-B182-474C58138CD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639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9F9A0A-DBA5-4304-BEBA-DF2BA649F3E4}" type="datetimeFigureOut">
              <a:rPr lang="nb-NO"/>
              <a:pPr>
                <a:defRPr/>
              </a:pPr>
              <a:t>09.06.2017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514993-8C5B-4257-B9DA-994A066B846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 flipH="1">
            <a:off x="872716" y="2843808"/>
            <a:ext cx="5040560" cy="1071570"/>
          </a:xfrm>
          <a:solidFill>
            <a:schemeClr val="bg2"/>
          </a:solidFill>
          <a:ln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Blåfjelløpet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636" y="4094935"/>
            <a:ext cx="6480720" cy="486955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600" b="1" dirty="0">
                <a:solidFill>
                  <a:schemeClr val="tx1"/>
                </a:solidFill>
              </a:rPr>
              <a:t>Bøfjord IL og Halsa IL inviterer til det 45 Blåfjelløpet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800" b="1" u="sng">
                <a:solidFill>
                  <a:schemeClr val="tx1"/>
                </a:solidFill>
              </a:rPr>
              <a:t>søndag </a:t>
            </a:r>
            <a:r>
              <a:rPr lang="nb-NO" sz="1800" b="1" u="sng" dirty="0">
                <a:solidFill>
                  <a:schemeClr val="tx1"/>
                </a:solidFill>
              </a:rPr>
              <a:t>2</a:t>
            </a:r>
            <a:r>
              <a:rPr lang="nb-NO" sz="1800" b="1" u="sng">
                <a:solidFill>
                  <a:schemeClr val="tx1"/>
                </a:solidFill>
              </a:rPr>
              <a:t>. </a:t>
            </a:r>
            <a:r>
              <a:rPr lang="nb-NO" sz="1800" b="1" u="sng" dirty="0">
                <a:solidFill>
                  <a:schemeClr val="tx1"/>
                </a:solidFill>
              </a:rPr>
              <a:t>juli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2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Blåfjelløpet er et tradisjonsrikt fjell-løp som går fra Dragset i </a:t>
            </a:r>
            <a:r>
              <a:rPr lang="nb-NO" sz="1100" b="1" dirty="0" err="1">
                <a:solidFill>
                  <a:schemeClr val="tx1"/>
                </a:solidFill>
              </a:rPr>
              <a:t>Bøfjorden</a:t>
            </a:r>
            <a:r>
              <a:rPr lang="nb-NO" sz="1100" b="1" dirty="0">
                <a:solidFill>
                  <a:schemeClr val="tx1"/>
                </a:solidFill>
              </a:rPr>
              <a:t>, over til Halsa med innkomst ved Halsa stadion. Den 13 km lange løypa har vekslende skog og fjellterreng, med mektig natur og flott utsikt. Drikkestasjon etter ca. 7km.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1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Klasser:	Trim. Turmarsj uten tidtaking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	Konkurranse: Junior, 20-34, 35-49, 50-65, 65 +  Egen kvinneklasse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1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Starttider:	Kl. 10:00 – 12:00 for trimklasse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	Kl. 12:00 for konkurranse.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	Påmelding ved start.  Senest kl. 11:30 for konkurranseklasse 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1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 err="1">
                <a:solidFill>
                  <a:schemeClr val="tx1"/>
                </a:solidFill>
              </a:rPr>
              <a:t>Startkont</a:t>
            </a:r>
            <a:r>
              <a:rPr lang="nb-NO" sz="1100" b="1" dirty="0">
                <a:solidFill>
                  <a:schemeClr val="tx1"/>
                </a:solidFill>
              </a:rPr>
              <a:t>.: 	Kr. 50,-for barn, kr.100,- for voksne og kr. 150,- konkurranseklasse.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100" b="1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Premiering:	Diplom til alle som fullfører for første gang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	Medalje etter 2, 4 og 6 års deltakelse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	Krystallplakett etter 10 , 15 og 20 år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	Håndmalt porselensfat etter 25, 30, 35 års deltakelse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	Det er også satt opp to vandrepokaler som kan vinnes til odel og eie 	etter oppnådd 25 poeng, etter skalaen 7,5,4,3,2,1,for 1. til 6. plass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1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4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700" b="1" dirty="0">
                <a:solidFill>
                  <a:schemeClr val="tx1"/>
                </a:solidFill>
              </a:rPr>
              <a:t>Vel møtt!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sz="11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100" b="1" dirty="0">
                <a:solidFill>
                  <a:schemeClr val="tx1"/>
                </a:solidFill>
              </a:rPr>
              <a:t>Arr.: </a:t>
            </a:r>
            <a:r>
              <a:rPr lang="nb-NO" sz="1100" b="1" dirty="0" err="1">
                <a:solidFill>
                  <a:schemeClr val="tx1"/>
                </a:solidFill>
              </a:rPr>
              <a:t>Bøfjord</a:t>
            </a:r>
            <a:r>
              <a:rPr lang="nb-NO" sz="1100" b="1" dirty="0">
                <a:solidFill>
                  <a:schemeClr val="tx1"/>
                </a:solidFill>
              </a:rPr>
              <a:t> IL og Halsa IL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179389"/>
            <a:ext cx="3816424" cy="252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5144" y="8362812"/>
            <a:ext cx="1809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8051476"/>
            <a:ext cx="792088" cy="94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Ivar Arne\Pictures\603356_332571916855359_1909286305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8476" y="8316441"/>
            <a:ext cx="972616" cy="48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åfjelløpe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Blåfjelløpet</Template>
  <TotalTime>186</TotalTime>
  <Words>62</Words>
  <Application>Microsoft Office PowerPoint</Application>
  <PresentationFormat>Skjermfremvisning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Blåfjelløpet</vt:lpstr>
      <vt:lpstr>Blåfjelløpet</vt:lpstr>
    </vt:vector>
  </TitlesOfParts>
  <Company>Felleskjøpet Nordmøre og Romsdal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Blåfjelløpet</dc:title>
  <dc:creator>Tommy Bøe</dc:creator>
  <cp:lastModifiedBy>Maj Aina Bøe</cp:lastModifiedBy>
  <cp:revision>17</cp:revision>
  <cp:lastPrinted>2011-03-26T19:14:24Z</cp:lastPrinted>
  <dcterms:created xsi:type="dcterms:W3CDTF">2011-03-26T16:42:52Z</dcterms:created>
  <dcterms:modified xsi:type="dcterms:W3CDTF">2017-06-09T05:35:33Z</dcterms:modified>
</cp:coreProperties>
</file>