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4"/>
  </p:sldMasterIdLst>
  <p:sldIdLst>
    <p:sldId id="256" r:id="rId5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038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2397E1F-516D-C61D-1D36-FA8D9B2F308A}" v="23" dt="2025-04-03T09:09:07.568"/>
    <p1510:client id="{984712E2-149E-977F-A823-089A70CE468A}" v="60" dt="2025-04-03T09:50:59.35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 snapToGrid="0">
      <p:cViewPr>
        <p:scale>
          <a:sx n="65" d="100"/>
          <a:sy n="65" d="100"/>
        </p:scale>
        <p:origin x="800" y="6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kjulhaug, Martin Johansen" userId="S::martinjohansen.skjulhaug@friidrett.no::f73ba604-4939-49aa-8cea-5914ae4d6e51" providerId="AD" clId="Web-{72397E1F-516D-C61D-1D36-FA8D9B2F308A}"/>
    <pc:docChg chg="modSld">
      <pc:chgData name="Skjulhaug, Martin Johansen" userId="S::martinjohansen.skjulhaug@friidrett.no::f73ba604-4939-49aa-8cea-5914ae4d6e51" providerId="AD" clId="Web-{72397E1F-516D-C61D-1D36-FA8D9B2F308A}" dt="2025-04-03T09:09:05.349" v="10" actId="20577"/>
      <pc:docMkLst>
        <pc:docMk/>
      </pc:docMkLst>
      <pc:sldChg chg="modSp">
        <pc:chgData name="Skjulhaug, Martin Johansen" userId="S::martinjohansen.skjulhaug@friidrett.no::f73ba604-4939-49aa-8cea-5914ae4d6e51" providerId="AD" clId="Web-{72397E1F-516D-C61D-1D36-FA8D9B2F308A}" dt="2025-04-03T09:09:05.349" v="10" actId="20577"/>
        <pc:sldMkLst>
          <pc:docMk/>
          <pc:sldMk cId="426895921" sldId="256"/>
        </pc:sldMkLst>
        <pc:spChg chg="mod">
          <ac:chgData name="Skjulhaug, Martin Johansen" userId="S::martinjohansen.skjulhaug@friidrett.no::f73ba604-4939-49aa-8cea-5914ae4d6e51" providerId="AD" clId="Web-{72397E1F-516D-C61D-1D36-FA8D9B2F308A}" dt="2025-04-03T09:09:05.349" v="10" actId="20577"/>
          <ac:spMkLst>
            <pc:docMk/>
            <pc:sldMk cId="426895921" sldId="256"/>
            <ac:spMk id="7" creationId="{4E553B40-F683-4BE1-8F64-27FDAB0BE918}"/>
          </ac:spMkLst>
        </pc:spChg>
      </pc:sldChg>
    </pc:docChg>
  </pc:docChgLst>
  <pc:docChgLst>
    <pc:chgData name="Skjulhaug, Martin Johansen" userId="S::martinjohansen.skjulhaug@friidrett.no::f73ba604-4939-49aa-8cea-5914ae4d6e51" providerId="AD" clId="Web-{984712E2-149E-977F-A823-089A70CE468A}"/>
    <pc:docChg chg="modSld">
      <pc:chgData name="Skjulhaug, Martin Johansen" userId="S::martinjohansen.skjulhaug@friidrett.no::f73ba604-4939-49aa-8cea-5914ae4d6e51" providerId="AD" clId="Web-{984712E2-149E-977F-A823-089A70CE468A}" dt="2025-04-03T09:50:59.358" v="31" actId="1076"/>
      <pc:docMkLst>
        <pc:docMk/>
      </pc:docMkLst>
      <pc:sldChg chg="modSp">
        <pc:chgData name="Skjulhaug, Martin Johansen" userId="S::martinjohansen.skjulhaug@friidrett.no::f73ba604-4939-49aa-8cea-5914ae4d6e51" providerId="AD" clId="Web-{984712E2-149E-977F-A823-089A70CE468A}" dt="2025-04-03T09:50:59.358" v="31" actId="1076"/>
        <pc:sldMkLst>
          <pc:docMk/>
          <pc:sldMk cId="426895921" sldId="256"/>
        </pc:sldMkLst>
        <pc:spChg chg="mod">
          <ac:chgData name="Skjulhaug, Martin Johansen" userId="S::martinjohansen.skjulhaug@friidrett.no::f73ba604-4939-49aa-8cea-5914ae4d6e51" providerId="AD" clId="Web-{984712E2-149E-977F-A823-089A70CE468A}" dt="2025-04-03T09:50:56.608" v="30" actId="20577"/>
          <ac:spMkLst>
            <pc:docMk/>
            <pc:sldMk cId="426895921" sldId="256"/>
            <ac:spMk id="7" creationId="{4E553B40-F683-4BE1-8F64-27FDAB0BE918}"/>
          </ac:spMkLst>
        </pc:spChg>
        <pc:picChg chg="mod">
          <ac:chgData name="Skjulhaug, Martin Johansen" userId="S::martinjohansen.skjulhaug@friidrett.no::f73ba604-4939-49aa-8cea-5914ae4d6e51" providerId="AD" clId="Web-{984712E2-149E-977F-A823-089A70CE468A}" dt="2025-04-03T09:50:59.358" v="31" actId="1076"/>
          <ac:picMkLst>
            <pc:docMk/>
            <pc:sldMk cId="426895921" sldId="256"/>
            <ac:picMk id="25" creationId="{65E95E38-84C3-4096-ACC2-62718FD03C92}"/>
          </ac:picMkLst>
        </pc:picChg>
      </pc:sldChg>
    </pc:docChg>
  </pc:docChgLst>
  <pc:docChgLst>
    <pc:chgData name="Baarlid, Linn" userId="43c23a50-0307-4bcd-8037-039cc7680dbd" providerId="ADAL" clId="{7EF304BB-84C6-4E61-9637-684F02CD5C9F}"/>
    <pc:docChg chg="undo custSel modSld">
      <pc:chgData name="Baarlid, Linn" userId="43c23a50-0307-4bcd-8037-039cc7680dbd" providerId="ADAL" clId="{7EF304BB-84C6-4E61-9637-684F02CD5C9F}" dt="2022-02-07T07:42:21.048" v="212" actId="1076"/>
      <pc:docMkLst>
        <pc:docMk/>
      </pc:docMkLst>
      <pc:sldChg chg="addSp delSp modSp mod">
        <pc:chgData name="Baarlid, Linn" userId="43c23a50-0307-4bcd-8037-039cc7680dbd" providerId="ADAL" clId="{7EF304BB-84C6-4E61-9637-684F02CD5C9F}" dt="2022-02-07T07:42:21.048" v="212" actId="1076"/>
        <pc:sldMkLst>
          <pc:docMk/>
          <pc:sldMk cId="426895921" sldId="256"/>
        </pc:sldMkLst>
        <pc:spChg chg="mod">
          <ac:chgData name="Baarlid, Linn" userId="43c23a50-0307-4bcd-8037-039cc7680dbd" providerId="ADAL" clId="{7EF304BB-84C6-4E61-9637-684F02CD5C9F}" dt="2022-02-07T06:52:34.773" v="208" actId="20577"/>
          <ac:spMkLst>
            <pc:docMk/>
            <pc:sldMk cId="426895921" sldId="256"/>
            <ac:spMk id="7" creationId="{4E553B40-F683-4BE1-8F64-27FDAB0BE918}"/>
          </ac:spMkLst>
        </pc:spChg>
        <pc:spChg chg="del">
          <ac:chgData name="Baarlid, Linn" userId="43c23a50-0307-4bcd-8037-039cc7680dbd" providerId="ADAL" clId="{7EF304BB-84C6-4E61-9637-684F02CD5C9F}" dt="2022-02-07T06:34:42.256" v="0" actId="478"/>
          <ac:spMkLst>
            <pc:docMk/>
            <pc:sldMk cId="426895921" sldId="256"/>
            <ac:spMk id="9" creationId="{43FB50B6-1D5F-49C1-B7DE-BABF84FA61FC}"/>
          </ac:spMkLst>
        </pc:spChg>
        <pc:spChg chg="del">
          <ac:chgData name="Baarlid, Linn" userId="43c23a50-0307-4bcd-8037-039cc7680dbd" providerId="ADAL" clId="{7EF304BB-84C6-4E61-9637-684F02CD5C9F}" dt="2022-02-07T06:37:08.894" v="1" actId="478"/>
          <ac:spMkLst>
            <pc:docMk/>
            <pc:sldMk cId="426895921" sldId="256"/>
            <ac:spMk id="11" creationId="{A9E7259E-659C-460F-BE95-46B0E4CC5A0D}"/>
          </ac:spMkLst>
        </pc:spChg>
        <pc:spChg chg="del">
          <ac:chgData name="Baarlid, Linn" userId="43c23a50-0307-4bcd-8037-039cc7680dbd" providerId="ADAL" clId="{7EF304BB-84C6-4E61-9637-684F02CD5C9F}" dt="2022-02-07T06:37:12.331" v="3" actId="478"/>
          <ac:spMkLst>
            <pc:docMk/>
            <pc:sldMk cId="426895921" sldId="256"/>
            <ac:spMk id="12" creationId="{77A08F7B-339B-484B-8A2A-3B8F4AB12688}"/>
          </ac:spMkLst>
        </pc:spChg>
        <pc:spChg chg="del">
          <ac:chgData name="Baarlid, Linn" userId="43c23a50-0307-4bcd-8037-039cc7680dbd" providerId="ADAL" clId="{7EF304BB-84C6-4E61-9637-684F02CD5C9F}" dt="2022-02-07T06:37:14.551" v="4" actId="478"/>
          <ac:spMkLst>
            <pc:docMk/>
            <pc:sldMk cId="426895921" sldId="256"/>
            <ac:spMk id="13" creationId="{40D08663-1457-4091-822A-5A5B7784096B}"/>
          </ac:spMkLst>
        </pc:spChg>
        <pc:spChg chg="del">
          <ac:chgData name="Baarlid, Linn" userId="43c23a50-0307-4bcd-8037-039cc7680dbd" providerId="ADAL" clId="{7EF304BB-84C6-4E61-9637-684F02CD5C9F}" dt="2022-02-07T06:37:16.795" v="5" actId="478"/>
          <ac:spMkLst>
            <pc:docMk/>
            <pc:sldMk cId="426895921" sldId="256"/>
            <ac:spMk id="15" creationId="{91A27C7A-B47F-4B80-8023-75902AFF30DA}"/>
          </ac:spMkLst>
        </pc:spChg>
        <pc:spChg chg="del">
          <ac:chgData name="Baarlid, Linn" userId="43c23a50-0307-4bcd-8037-039cc7680dbd" providerId="ADAL" clId="{7EF304BB-84C6-4E61-9637-684F02CD5C9F}" dt="2022-02-07T06:37:10.786" v="2" actId="478"/>
          <ac:spMkLst>
            <pc:docMk/>
            <pc:sldMk cId="426895921" sldId="256"/>
            <ac:spMk id="24" creationId="{C0D9D665-A457-425D-9E49-EB47219639B7}"/>
          </ac:spMkLst>
        </pc:spChg>
        <pc:picChg chg="add mod ord">
          <ac:chgData name="Baarlid, Linn" userId="43c23a50-0307-4bcd-8037-039cc7680dbd" providerId="ADAL" clId="{7EF304BB-84C6-4E61-9637-684F02CD5C9F}" dt="2022-02-07T07:42:17.367" v="211" actId="1076"/>
          <ac:picMkLst>
            <pc:docMk/>
            <pc:sldMk cId="426895921" sldId="256"/>
            <ac:picMk id="3" creationId="{B63BF41C-767F-4261-9EA2-51ACB1EFE428}"/>
          </ac:picMkLst>
        </pc:picChg>
        <pc:picChg chg="mod">
          <ac:chgData name="Baarlid, Linn" userId="43c23a50-0307-4bcd-8037-039cc7680dbd" providerId="ADAL" clId="{7EF304BB-84C6-4E61-9637-684F02CD5C9F}" dt="2022-02-07T06:48:01.278" v="134" actId="1076"/>
          <ac:picMkLst>
            <pc:docMk/>
            <pc:sldMk cId="426895921" sldId="256"/>
            <ac:picMk id="17" creationId="{C4964444-890B-477F-B370-2992D6E23E88}"/>
          </ac:picMkLst>
        </pc:picChg>
        <pc:picChg chg="mod">
          <ac:chgData name="Baarlid, Linn" userId="43c23a50-0307-4bcd-8037-039cc7680dbd" providerId="ADAL" clId="{7EF304BB-84C6-4E61-9637-684F02CD5C9F}" dt="2022-02-07T06:47:30.129" v="128" actId="1076"/>
          <ac:picMkLst>
            <pc:docMk/>
            <pc:sldMk cId="426895921" sldId="256"/>
            <ac:picMk id="18" creationId="{2A76E3A1-B90A-482E-8770-194A1216C091}"/>
          </ac:picMkLst>
        </pc:picChg>
        <pc:picChg chg="mod ord">
          <ac:chgData name="Baarlid, Linn" userId="43c23a50-0307-4bcd-8037-039cc7680dbd" providerId="ADAL" clId="{7EF304BB-84C6-4E61-9637-684F02CD5C9F}" dt="2022-02-07T06:51:46.815" v="186" actId="1076"/>
          <ac:picMkLst>
            <pc:docMk/>
            <pc:sldMk cId="426895921" sldId="256"/>
            <ac:picMk id="19" creationId="{C6857988-E935-4E55-BBAC-0A7E90EC94BF}"/>
          </ac:picMkLst>
        </pc:picChg>
        <pc:picChg chg="mod">
          <ac:chgData name="Baarlid, Linn" userId="43c23a50-0307-4bcd-8037-039cc7680dbd" providerId="ADAL" clId="{7EF304BB-84C6-4E61-9637-684F02CD5C9F}" dt="2022-02-07T06:47:53.095" v="133" actId="1076"/>
          <ac:picMkLst>
            <pc:docMk/>
            <pc:sldMk cId="426895921" sldId="256"/>
            <ac:picMk id="21" creationId="{DBB03623-7C3A-4B44-8663-BF72DFEA31B2}"/>
          </ac:picMkLst>
        </pc:picChg>
        <pc:picChg chg="mod">
          <ac:chgData name="Baarlid, Linn" userId="43c23a50-0307-4bcd-8037-039cc7680dbd" providerId="ADAL" clId="{7EF304BB-84C6-4E61-9637-684F02CD5C9F}" dt="2022-02-07T06:50:11.349" v="173" actId="1076"/>
          <ac:picMkLst>
            <pc:docMk/>
            <pc:sldMk cId="426895921" sldId="256"/>
            <ac:picMk id="25" creationId="{65E95E38-84C3-4096-ACC2-62718FD03C92}"/>
          </ac:picMkLst>
        </pc:picChg>
        <pc:picChg chg="mod">
          <ac:chgData name="Baarlid, Linn" userId="43c23a50-0307-4bcd-8037-039cc7680dbd" providerId="ADAL" clId="{7EF304BB-84C6-4E61-9637-684F02CD5C9F}" dt="2022-02-07T06:47:38.208" v="129" actId="1076"/>
          <ac:picMkLst>
            <pc:docMk/>
            <pc:sldMk cId="426895921" sldId="256"/>
            <ac:picMk id="29" creationId="{5423473A-F0F0-49B6-9D89-68F063F00307}"/>
          </ac:picMkLst>
        </pc:picChg>
        <pc:picChg chg="mod">
          <ac:chgData name="Baarlid, Linn" userId="43c23a50-0307-4bcd-8037-039cc7680dbd" providerId="ADAL" clId="{7EF304BB-84C6-4E61-9637-684F02CD5C9F}" dt="2022-02-07T07:42:21.048" v="212" actId="1076"/>
          <ac:picMkLst>
            <pc:docMk/>
            <pc:sldMk cId="426895921" sldId="256"/>
            <ac:picMk id="1026" creationId="{0A154B89-475A-43A1-82D1-3E8604E5F266}"/>
          </ac:picMkLst>
        </pc:picChg>
        <pc:picChg chg="mod">
          <ac:chgData name="Baarlid, Linn" userId="43c23a50-0307-4bcd-8037-039cc7680dbd" providerId="ADAL" clId="{7EF304BB-84C6-4E61-9637-684F02CD5C9F}" dt="2022-02-07T06:47:28.165" v="127" actId="1076"/>
          <ac:picMkLst>
            <pc:docMk/>
            <pc:sldMk cId="426895921" sldId="256"/>
            <ac:picMk id="1028" creationId="{C1303DED-3019-481F-B56D-50AABBD89853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b-NO"/>
              <a:t>Klikk for å redigere undertittelstil i malen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7E2C7-0645-4FDB-8C9E-F56638E91937}" type="datetimeFigureOut">
              <a:rPr lang="nb-NO" smtClean="0"/>
              <a:t>03.04.2025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A0BAE-445B-4C86-B49A-37EF0D784D9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2849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7E2C7-0645-4FDB-8C9E-F56638E91937}" type="datetimeFigureOut">
              <a:rPr lang="nb-NO" smtClean="0"/>
              <a:t>03.04.2025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A0BAE-445B-4C86-B49A-37EF0D784D9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28440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7E2C7-0645-4FDB-8C9E-F56638E91937}" type="datetimeFigureOut">
              <a:rPr lang="nb-NO" smtClean="0"/>
              <a:t>03.04.2025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A0BAE-445B-4C86-B49A-37EF0D784D9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70034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7E2C7-0645-4FDB-8C9E-F56638E91937}" type="datetimeFigureOut">
              <a:rPr lang="nb-NO" smtClean="0"/>
              <a:t>03.04.2025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A0BAE-445B-4C86-B49A-37EF0D784D9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83259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7E2C7-0645-4FDB-8C9E-F56638E91937}" type="datetimeFigureOut">
              <a:rPr lang="nb-NO" smtClean="0"/>
              <a:t>03.04.2025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A0BAE-445B-4C86-B49A-37EF0D784D9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05854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7E2C7-0645-4FDB-8C9E-F56638E91937}" type="datetimeFigureOut">
              <a:rPr lang="nb-NO" smtClean="0"/>
              <a:t>03.04.2025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A0BAE-445B-4C86-B49A-37EF0D784D9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4451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7E2C7-0645-4FDB-8C9E-F56638E91937}" type="datetimeFigureOut">
              <a:rPr lang="nb-NO" smtClean="0"/>
              <a:t>03.04.2025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A0BAE-445B-4C86-B49A-37EF0D784D9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28493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7E2C7-0645-4FDB-8C9E-F56638E91937}" type="datetimeFigureOut">
              <a:rPr lang="nb-NO" smtClean="0"/>
              <a:t>03.04.2025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A0BAE-445B-4C86-B49A-37EF0D784D9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8698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7E2C7-0645-4FDB-8C9E-F56638E91937}" type="datetimeFigureOut">
              <a:rPr lang="nb-NO" smtClean="0"/>
              <a:t>03.04.2025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A0BAE-445B-4C86-B49A-37EF0D784D9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63302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7E2C7-0645-4FDB-8C9E-F56638E91937}" type="datetimeFigureOut">
              <a:rPr lang="nb-NO" smtClean="0"/>
              <a:t>03.04.2025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A0BAE-445B-4C86-B49A-37EF0D784D9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26064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b-NO"/>
              <a:t>Klikk på ikonet for å legge til et bilde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7E2C7-0645-4FDB-8C9E-F56638E91937}" type="datetimeFigureOut">
              <a:rPr lang="nb-NO" smtClean="0"/>
              <a:t>03.04.2025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A0BAE-445B-4C86-B49A-37EF0D784D9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2680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77E2C7-0645-4FDB-8C9E-F56638E91937}" type="datetimeFigureOut">
              <a:rPr lang="nb-NO" smtClean="0"/>
              <a:t>03.04.2025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7A0BAE-445B-4C86-B49A-37EF0D784D9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39784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Bilde 18" descr="Et bilde som inneholder tekst&#10;&#10;Automatisk generert beskrivelse">
            <a:extLst>
              <a:ext uri="{FF2B5EF4-FFF2-40B4-BE49-F238E27FC236}">
                <a16:creationId xmlns:a16="http://schemas.microsoft.com/office/drawing/2014/main" id="{C6857988-E935-4E55-BBAC-0A7E90EC94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8503" y="7346345"/>
            <a:ext cx="5026162" cy="2447549"/>
          </a:xfrm>
          <a:prstGeom prst="rect">
            <a:avLst/>
          </a:prstGeom>
        </p:spPr>
      </p:pic>
      <p:sp>
        <p:nvSpPr>
          <p:cNvPr id="7" name="TekstSylinder 6">
            <a:extLst>
              <a:ext uri="{FF2B5EF4-FFF2-40B4-BE49-F238E27FC236}">
                <a16:creationId xmlns:a16="http://schemas.microsoft.com/office/drawing/2014/main" id="{4E553B40-F683-4BE1-8F64-27FDAB0BE918}"/>
              </a:ext>
            </a:extLst>
          </p:cNvPr>
          <p:cNvSpPr txBox="1"/>
          <p:nvPr/>
        </p:nvSpPr>
        <p:spPr>
          <a:xfrm>
            <a:off x="1181281" y="2663010"/>
            <a:ext cx="4866973" cy="411061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rtl="0" fontAlgn="base">
              <a:lnSpc>
                <a:spcPct val="150000"/>
              </a:lnSpc>
            </a:pPr>
            <a:r>
              <a:rPr lang="nb-NO" sz="2800" b="1" i="0" u="none" strike="noStrike" dirty="0">
                <a:solidFill>
                  <a:srgbClr val="203866"/>
                </a:solidFill>
                <a:effectLst/>
                <a:latin typeface="Aptos" panose="020B0004020202020204" pitchFamily="34" charset="0"/>
              </a:rPr>
              <a:t>Gi barna en gøy og </a:t>
            </a:r>
            <a:r>
              <a:rPr lang="nb-NO" sz="2800" b="1" dirty="0">
                <a:solidFill>
                  <a:srgbClr val="203866"/>
                </a:solidFill>
                <a:latin typeface="Aptos" panose="020B0004020202020204" pitchFamily="34" charset="0"/>
              </a:rPr>
              <a:t>aktiv </a:t>
            </a:r>
          </a:p>
          <a:p>
            <a:pPr rtl="0" fontAlgn="base">
              <a:lnSpc>
                <a:spcPct val="150000"/>
              </a:lnSpc>
            </a:pPr>
            <a:r>
              <a:rPr lang="nb-NO" sz="2800" b="1" i="0" u="none" strike="noStrike" dirty="0">
                <a:solidFill>
                  <a:srgbClr val="203866"/>
                </a:solidFill>
                <a:effectLst/>
                <a:latin typeface="Aptos" panose="020B0004020202020204" pitchFamily="34" charset="0"/>
              </a:rPr>
              <a:t>uke i sommerferien!</a:t>
            </a:r>
            <a:r>
              <a:rPr lang="en-US" sz="2000" b="0" i="0" dirty="0">
                <a:solidFill>
                  <a:srgbClr val="203866"/>
                </a:solidFill>
                <a:effectLst/>
                <a:latin typeface="Aptos" panose="020B0004020202020204" pitchFamily="34" charset="0"/>
              </a:rPr>
              <a:t>​</a:t>
            </a:r>
          </a:p>
          <a:p>
            <a:pPr rtl="0" fontAlgn="base">
              <a:lnSpc>
                <a:spcPct val="150000"/>
              </a:lnSpc>
            </a:pPr>
            <a:r>
              <a:rPr lang="nb-NO" sz="2000" b="0" i="0" u="none" strike="noStrike" dirty="0">
                <a:solidFill>
                  <a:srgbClr val="203866"/>
                </a:solidFill>
                <a:effectLst/>
                <a:latin typeface="Aptos" panose="020B0004020202020204" pitchFamily="34" charset="0"/>
              </a:rPr>
              <a:t>Morsomme dager fylt med idrettsaktivitet og lek. Alle barn mellom 6-12 år kan delta. </a:t>
            </a:r>
          </a:p>
          <a:p>
            <a:pPr rtl="0" fontAlgn="base">
              <a:lnSpc>
                <a:spcPct val="150000"/>
              </a:lnSpc>
            </a:pPr>
            <a:r>
              <a:rPr lang="nb-NO" sz="2000" b="0" i="0" u="none" strike="noStrike" dirty="0">
                <a:solidFill>
                  <a:srgbClr val="203866"/>
                </a:solidFill>
                <a:effectLst/>
                <a:latin typeface="Aptos" panose="020B0004020202020204" pitchFamily="34" charset="0"/>
              </a:rPr>
              <a:t>Gratis t-skjorte og diplom til alle.</a:t>
            </a:r>
          </a:p>
          <a:p>
            <a:pPr>
              <a:lnSpc>
                <a:spcPct val="150000"/>
              </a:lnSpc>
            </a:pPr>
            <a:r>
              <a:rPr lang="nb-NO" sz="2000" i="1" u="sng" dirty="0">
                <a:solidFill>
                  <a:srgbClr val="203866"/>
                </a:solidFill>
                <a:latin typeface="Aptos"/>
              </a:rPr>
              <a:t>(fyll evt. egen ekstra info her)</a:t>
            </a:r>
            <a:endParaRPr lang="nb-NO" sz="2000" i="1">
              <a:solidFill>
                <a:srgbClr val="203866"/>
              </a:solidFill>
              <a:latin typeface="Aptos" panose="020B0004020202020204" pitchFamily="34" charset="0"/>
            </a:endParaRPr>
          </a:p>
          <a:p>
            <a:pPr fontAlgn="base">
              <a:lnSpc>
                <a:spcPct val="150000"/>
              </a:lnSpc>
            </a:pPr>
            <a:endParaRPr lang="nb-NO" sz="2000" dirty="0">
              <a:solidFill>
                <a:srgbClr val="203866"/>
              </a:solidFill>
              <a:latin typeface="Aptos" panose="020B0004020202020204" pitchFamily="34" charset="0"/>
            </a:endParaRPr>
          </a:p>
          <a:p>
            <a:pPr fontAlgn="base">
              <a:lnSpc>
                <a:spcPct val="150000"/>
              </a:lnSpc>
            </a:pPr>
            <a:r>
              <a:rPr lang="nb-NO" sz="2000" b="1" dirty="0">
                <a:solidFill>
                  <a:srgbClr val="203866"/>
                </a:solidFill>
                <a:latin typeface="Aptos"/>
              </a:rPr>
              <a:t>Skann QR</a:t>
            </a:r>
            <a:r>
              <a:rPr lang="nb-NO" sz="2000" b="1" dirty="0">
                <a:solidFill>
                  <a:srgbClr val="203866"/>
                </a:solidFill>
                <a:effectLst/>
                <a:latin typeface="Aptos"/>
              </a:rPr>
              <a:t> </a:t>
            </a:r>
            <a:r>
              <a:rPr lang="nb-NO" sz="2000" b="1" dirty="0">
                <a:solidFill>
                  <a:srgbClr val="203866"/>
                </a:solidFill>
                <a:latin typeface="Aptos"/>
              </a:rPr>
              <a:t>koden her </a:t>
            </a:r>
            <a:r>
              <a:rPr lang="nb-NO" sz="2000" b="1" dirty="0">
                <a:solidFill>
                  <a:srgbClr val="203866"/>
                </a:solidFill>
                <a:effectLst/>
                <a:latin typeface="Aptos"/>
              </a:rPr>
              <a:t>og meld på her:</a:t>
            </a:r>
          </a:p>
        </p:txBody>
      </p:sp>
      <p:pic>
        <p:nvPicPr>
          <p:cNvPr id="17" name="Bilde 16">
            <a:extLst>
              <a:ext uri="{FF2B5EF4-FFF2-40B4-BE49-F238E27FC236}">
                <a16:creationId xmlns:a16="http://schemas.microsoft.com/office/drawing/2014/main" id="{C4964444-890B-477F-B370-2992D6E23E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57" y="112106"/>
            <a:ext cx="5257811" cy="2822454"/>
          </a:xfrm>
          <a:prstGeom prst="rect">
            <a:avLst/>
          </a:prstGeom>
        </p:spPr>
      </p:pic>
      <p:pic>
        <p:nvPicPr>
          <p:cNvPr id="21" name="Bilde 20" descr="Et bilde som inneholder tekst, utendørs, skilt, servise&#10;&#10;Automatisk generert beskrivelse">
            <a:extLst>
              <a:ext uri="{FF2B5EF4-FFF2-40B4-BE49-F238E27FC236}">
                <a16:creationId xmlns:a16="http://schemas.microsoft.com/office/drawing/2014/main" id="{DBB03623-7C3A-4B44-8663-BF72DFEA31B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1281" y="1034984"/>
            <a:ext cx="4482699" cy="1156227"/>
          </a:xfrm>
          <a:prstGeom prst="rect">
            <a:avLst/>
          </a:prstGeom>
        </p:spPr>
      </p:pic>
      <p:sp>
        <p:nvSpPr>
          <p:cNvPr id="22" name="TekstSylinder 21">
            <a:extLst>
              <a:ext uri="{FF2B5EF4-FFF2-40B4-BE49-F238E27FC236}">
                <a16:creationId xmlns:a16="http://schemas.microsoft.com/office/drawing/2014/main" id="{84A8C2BD-8CFC-4AFF-A3F1-EB5C8F439C6E}"/>
              </a:ext>
            </a:extLst>
          </p:cNvPr>
          <p:cNvSpPr txBox="1"/>
          <p:nvPr/>
        </p:nvSpPr>
        <p:spPr>
          <a:xfrm>
            <a:off x="4524373" y="3468093"/>
            <a:ext cx="15748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b-NO" i="1" dirty="0"/>
          </a:p>
          <a:p>
            <a:endParaRPr lang="nb-NO" i="1" dirty="0"/>
          </a:p>
        </p:txBody>
      </p:sp>
      <p:pic>
        <p:nvPicPr>
          <p:cNvPr id="25" name="Bilde 24" descr="Et bilde som inneholder dronning, vektorgrafikk&#10;&#10;Automatisk generert beskrivelse">
            <a:extLst>
              <a:ext uri="{FF2B5EF4-FFF2-40B4-BE49-F238E27FC236}">
                <a16:creationId xmlns:a16="http://schemas.microsoft.com/office/drawing/2014/main" id="{65E95E38-84C3-4096-ACC2-62718FD03C9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1895" y="6588295"/>
            <a:ext cx="1350598" cy="1379917"/>
          </a:xfrm>
          <a:prstGeom prst="rect">
            <a:avLst/>
          </a:prstGeom>
        </p:spPr>
      </p:pic>
      <p:pic>
        <p:nvPicPr>
          <p:cNvPr id="18" name="Picture 2" descr="Extra">
            <a:extLst>
              <a:ext uri="{FF2B5EF4-FFF2-40B4-BE49-F238E27FC236}">
                <a16:creationId xmlns:a16="http://schemas.microsoft.com/office/drawing/2014/main" id="{2A76E3A1-B90A-482E-8770-194A1216C0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605" y="8970814"/>
            <a:ext cx="1833917" cy="550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Et bilde som inneholder Grafikk, grafisk design, Font, tekst&#10;&#10;Automatisk generert beskrivelse">
            <a:extLst>
              <a:ext uri="{FF2B5EF4-FFF2-40B4-BE49-F238E27FC236}">
                <a16:creationId xmlns:a16="http://schemas.microsoft.com/office/drawing/2014/main" id="{25B6F833-3273-973C-7C0E-D7BF0C48F3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907" y="7968280"/>
            <a:ext cx="1833917" cy="6868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Bilde 5" descr="Et bilde som inneholder symbol, logo, skjermbilde, sirkel&#10;&#10;Automatisk generert beskrivelse">
            <a:extLst>
              <a:ext uri="{FF2B5EF4-FFF2-40B4-BE49-F238E27FC236}">
                <a16:creationId xmlns:a16="http://schemas.microsoft.com/office/drawing/2014/main" id="{CAB07AA1-05D8-BCC4-7D45-CBC036B44FAA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163"/>
          <a:stretch/>
        </p:blipFill>
        <p:spPr>
          <a:xfrm>
            <a:off x="-69329" y="6446149"/>
            <a:ext cx="1873253" cy="1378771"/>
          </a:xfrm>
          <a:prstGeom prst="rect">
            <a:avLst/>
          </a:prstGeom>
        </p:spPr>
      </p:pic>
      <p:sp>
        <p:nvSpPr>
          <p:cNvPr id="8" name="TekstSylinder 7">
            <a:extLst>
              <a:ext uri="{FF2B5EF4-FFF2-40B4-BE49-F238E27FC236}">
                <a16:creationId xmlns:a16="http://schemas.microsoft.com/office/drawing/2014/main" id="{5EDAFB20-3FDB-E047-AE1C-0DE0F2E7471F}"/>
              </a:ext>
            </a:extLst>
          </p:cNvPr>
          <p:cNvSpPr txBox="1"/>
          <p:nvPr/>
        </p:nvSpPr>
        <p:spPr>
          <a:xfrm>
            <a:off x="2464248" y="7172590"/>
            <a:ext cx="1916766" cy="2073536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nb-NO" dirty="0"/>
          </a:p>
          <a:p>
            <a:endParaRPr lang="nb-NO" dirty="0"/>
          </a:p>
          <a:p>
            <a:endParaRPr lang="nb-NO" dirty="0"/>
          </a:p>
          <a:p>
            <a:r>
              <a:rPr lang="nb-NO" dirty="0">
                <a:solidFill>
                  <a:srgbClr val="203866"/>
                </a:solidFill>
              </a:rPr>
              <a:t>SETT INN QR her</a:t>
            </a:r>
          </a:p>
          <a:p>
            <a:endParaRPr lang="nb-NO" dirty="0"/>
          </a:p>
          <a:p>
            <a:endParaRPr lang="nb-NO" dirty="0"/>
          </a:p>
          <a:p>
            <a:endParaRPr lang="nb-NO" dirty="0"/>
          </a:p>
        </p:txBody>
      </p:sp>
      <p:pic>
        <p:nvPicPr>
          <p:cNvPr id="9" name="Bilde 8" descr="Et bilde som inneholder tekst, Font, Grafikk, grafisk design&#10;&#10;Automatisk generert beskrivelse">
            <a:extLst>
              <a:ext uri="{FF2B5EF4-FFF2-40B4-BE49-F238E27FC236}">
                <a16:creationId xmlns:a16="http://schemas.microsoft.com/office/drawing/2014/main" id="{2D9553D3-96F9-74E3-9D9A-3D4CD56AE6EA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6750" y="8044153"/>
            <a:ext cx="1471548" cy="1464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8959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CABCA5E58D2A0419B33FE6E84FFE207" ma:contentTypeVersion="22" ma:contentTypeDescription="Opprett et nytt dokument." ma:contentTypeScope="" ma:versionID="718d5d9c42c9b5410fea3d2ce362bdd9">
  <xsd:schema xmlns:xsd="http://www.w3.org/2001/XMLSchema" xmlns:xs="http://www.w3.org/2001/XMLSchema" xmlns:p="http://schemas.microsoft.com/office/2006/metadata/properties" xmlns:ns2="1f93ebe0-95c3-4156-8f16-3c71dea2ef82" xmlns:ns3="f8cfeb9f-6cb9-49b0-a94d-6c7e9975c83a" xmlns:ns4="9e538389-cabc-4d4e-918a-8beb7ac0ecaa" targetNamespace="http://schemas.microsoft.com/office/2006/metadata/properties" ma:root="true" ma:fieldsID="ffe8269a7235e95eb42c15912f510e12" ns2:_="" ns3:_="" ns4:_="">
    <xsd:import namespace="1f93ebe0-95c3-4156-8f16-3c71dea2ef82"/>
    <xsd:import namespace="f8cfeb9f-6cb9-49b0-a94d-6c7e9975c83a"/>
    <xsd:import namespace="9e538389-cabc-4d4e-918a-8beb7ac0eca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merknad" minOccurs="0"/>
                <xsd:element ref="ns2:wgek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  <xsd:element ref="ns2:Kommentar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93ebe0-95c3-4156-8f16-3c71dea2ef8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rknad" ma:index="20" nillable="true" ma:displayName="merknad" ma:description="Bruk/gjør endringer i denne!" ma:format="Dropdown" ma:internalName="merknad">
      <xsd:simpleType>
        <xsd:restriction base="dms:Text">
          <xsd:maxLength value="255"/>
        </xsd:restriction>
      </xsd:simpleType>
    </xsd:element>
    <xsd:element name="wgek" ma:index="21" nillable="true" ma:displayName="Tall" ma:internalName="wgek">
      <xsd:simpleType>
        <xsd:restriction base="dms:Number"/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Bildemerkelapper" ma:readOnly="false" ma:fieldId="{5cf76f15-5ced-4ddc-b409-7134ff3c332f}" ma:taxonomyMulti="true" ma:sspId="7c35df68-1123-4a3a-b80a-3e4e7d44f2b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Kommentar" ma:index="28" nillable="true" ma:displayName="Kommentar " ma:format="Dropdown" ma:internalName="Kommentar">
      <xsd:simpleType>
        <xsd:union memberTypes="dms:Text">
          <xsd:simpleType>
            <xsd:restriction base="dms:Choice">
              <xsd:enumeration value="Styrevedtak"/>
              <xsd:enumeration value="Høstmøtet 2020"/>
              <xsd:enumeration value="Høstmøtet 2021"/>
              <xsd:enumeration value="Arbeidsgruppe 2020"/>
              <xsd:enumeration value="Arbeidsgruppe 2024"/>
            </xsd:restriction>
          </xsd:simpleType>
        </xsd:union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8cfeb9f-6cb9-49b0-a94d-6c7e9975c83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538389-cabc-4d4e-918a-8beb7ac0ecaa" elementFormDefault="qualified">
    <xsd:import namespace="http://schemas.microsoft.com/office/2006/documentManagement/types"/>
    <xsd:import namespace="http://schemas.microsoft.com/office/infopath/2007/PartnerControls"/>
    <xsd:element name="TaxCatchAll" ma:index="25" nillable="true" ma:displayName="Taxonomy Catch All Column" ma:hidden="true" ma:list="{847541b1-cc05-48a1-b3fa-836ae2b041eb}" ma:internalName="TaxCatchAll" ma:showField="CatchAllData" ma:web="f8cfeb9f-6cb9-49b0-a94d-6c7e9975c83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rknad xmlns="1f93ebe0-95c3-4156-8f16-3c71dea2ef82" xsi:nil="true"/>
    <wgek xmlns="1f93ebe0-95c3-4156-8f16-3c71dea2ef82" xsi:nil="true"/>
    <lcf76f155ced4ddcb4097134ff3c332f xmlns="1f93ebe0-95c3-4156-8f16-3c71dea2ef82">
      <Terms xmlns="http://schemas.microsoft.com/office/infopath/2007/PartnerControls"/>
    </lcf76f155ced4ddcb4097134ff3c332f>
    <TaxCatchAll xmlns="9e538389-cabc-4d4e-918a-8beb7ac0ecaa" xsi:nil="true"/>
    <Kommentar xmlns="1f93ebe0-95c3-4156-8f16-3c71dea2ef82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8279D92-009B-4C58-BBAA-88D60611EE2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f93ebe0-95c3-4156-8f16-3c71dea2ef82"/>
    <ds:schemaRef ds:uri="f8cfeb9f-6cb9-49b0-a94d-6c7e9975c83a"/>
    <ds:schemaRef ds:uri="9e538389-cabc-4d4e-918a-8beb7ac0eca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AB5E87F-C94E-4EF4-B7D8-00C53F07CEE6}">
  <ds:schemaRefs>
    <ds:schemaRef ds:uri="http://www.w3.org/XML/1998/namespace"/>
    <ds:schemaRef ds:uri="http://schemas.openxmlformats.org/package/2006/metadata/core-properties"/>
    <ds:schemaRef ds:uri="f8cfeb9f-6cb9-49b0-a94d-6c7e9975c83a"/>
    <ds:schemaRef ds:uri="http://schemas.microsoft.com/office/2006/documentManagement/types"/>
    <ds:schemaRef ds:uri="http://purl.org/dc/dcmitype/"/>
    <ds:schemaRef ds:uri="http://purl.org/dc/terms/"/>
    <ds:schemaRef ds:uri="http://purl.org/dc/elements/1.1/"/>
    <ds:schemaRef ds:uri="http://schemas.microsoft.com/office/infopath/2007/PartnerControls"/>
    <ds:schemaRef ds:uri="1f93ebe0-95c3-4156-8f16-3c71dea2ef82"/>
    <ds:schemaRef ds:uri="http://schemas.microsoft.com/office/2006/metadata/properties"/>
    <ds:schemaRef ds:uri="9e538389-cabc-4d4e-918a-8beb7ac0ecaa"/>
  </ds:schemaRefs>
</ds:datastoreItem>
</file>

<file path=customXml/itemProps3.xml><?xml version="1.0" encoding="utf-8"?>
<ds:datastoreItem xmlns:ds="http://schemas.openxmlformats.org/officeDocument/2006/customXml" ds:itemID="{A30F1BC6-73FE-49FF-A833-2B78F4B31EC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240</TotalTime>
  <Words>45</Words>
  <Application>Microsoft Office PowerPoint</Application>
  <PresentationFormat>A4 Paper (210x297 mm)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Office-tema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Baarlid, Linn</dc:creator>
  <cp:lastModifiedBy>Ida Bjune</cp:lastModifiedBy>
  <cp:revision>21</cp:revision>
  <dcterms:created xsi:type="dcterms:W3CDTF">2021-01-19T12:13:55Z</dcterms:created>
  <dcterms:modified xsi:type="dcterms:W3CDTF">2025-04-03T09:51:06Z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0x0101005CABCA5E58D2A0419B33FE6E84FFE207</vt:lpwstr>
  </property>
  <property fmtid="{D5CDD505-2E9C-101B-9397-08002B2CF9AE}" pid="3" name="MediaServiceImageTags">
    <vt:lpwstr/>
  </property>
</Properties>
</file>