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9906000" cy="6858000" type="A4"/>
  <p:notesSz cx="10234613" cy="70993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01630"/>
    <a:srgbClr val="0033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11"/>
  </p:normalViewPr>
  <p:slideViewPr>
    <p:cSldViewPr snapToGrid="0">
      <p:cViewPr varScale="1">
        <p:scale>
          <a:sx n="109" d="100"/>
          <a:sy n="109" d="100"/>
        </p:scale>
        <p:origin x="146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>
            <a:extLst>
              <a:ext uri="{FF2B5EF4-FFF2-40B4-BE49-F238E27FC236}">
                <a16:creationId xmlns:a16="http://schemas.microsoft.com/office/drawing/2014/main" id="{C203E310-4AEE-4BA3-97E4-AD1F46BE918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2" y="1"/>
            <a:ext cx="4434999" cy="356609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nb-NO"/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EA047AA4-22B4-42F2-9282-A1105D79C10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797840" y="1"/>
            <a:ext cx="4434999" cy="356609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A470A003-EF9E-477C-92D1-45C63BD7B2A7}" type="datetimeFigureOut">
              <a:rPr lang="nb-NO" smtClean="0"/>
              <a:t>22.02.2024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35F30DD4-95E9-4987-A98C-A38F3F8F440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2" y="6742694"/>
            <a:ext cx="4434999" cy="356608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C574A8A3-C872-4076-A1BF-4F9CD5F87DC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797840" y="6742694"/>
            <a:ext cx="4434999" cy="356608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2B07D65D-5BE9-4DEA-9055-1E761C435A7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7927938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0163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ssholder for lysbilde 7">
            <a:extLst>
              <a:ext uri="{FF2B5EF4-FFF2-40B4-BE49-F238E27FC236}">
                <a16:creationId xmlns:a16="http://schemas.microsoft.com/office/drawing/2014/main" id="{5B746D86-FEEC-424F-8AB2-8C2E7C874982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22237" y="92075"/>
            <a:ext cx="9990137" cy="6915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4483011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3387725" y="887413"/>
            <a:ext cx="3459163" cy="2395537"/>
          </a:xfrm>
          <a:prstGeom prst="rect">
            <a:avLst/>
          </a:prstGeom>
        </p:spPr>
      </p:sp>
    </p:spTree>
    <p:extLst>
      <p:ext uri="{BB962C8B-B14F-4D97-AF65-F5344CB8AC3E}">
        <p14:creationId xmlns:p14="http://schemas.microsoft.com/office/powerpoint/2010/main" val="19312580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EF36C-5CC4-48D2-A324-5F47916D164B}" type="datetimeFigureOut">
              <a:rPr lang="nb-NO" smtClean="0"/>
              <a:t>22.02.2024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B5027-9BEC-4909-9A51-0C607054112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90534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EF36C-5CC4-48D2-A324-5F47916D164B}" type="datetimeFigureOut">
              <a:rPr lang="nb-NO" smtClean="0"/>
              <a:t>22.02.2024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B5027-9BEC-4909-9A51-0C607054112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68975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EF36C-5CC4-48D2-A324-5F47916D164B}" type="datetimeFigureOut">
              <a:rPr lang="nb-NO" smtClean="0"/>
              <a:t>22.02.2024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B5027-9BEC-4909-9A51-0C607054112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92981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EF36C-5CC4-48D2-A324-5F47916D164B}" type="datetimeFigureOut">
              <a:rPr lang="nb-NO" smtClean="0"/>
              <a:t>22.02.2024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B5027-9BEC-4909-9A51-0C607054112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22825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EF36C-5CC4-48D2-A324-5F47916D164B}" type="datetimeFigureOut">
              <a:rPr lang="nb-NO" smtClean="0"/>
              <a:t>22.02.2024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B5027-9BEC-4909-9A51-0C607054112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9458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EF36C-5CC4-48D2-A324-5F47916D164B}" type="datetimeFigureOut">
              <a:rPr lang="nb-NO" smtClean="0"/>
              <a:t>22.02.2024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B5027-9BEC-4909-9A51-0C607054112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65945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EF36C-5CC4-48D2-A324-5F47916D164B}" type="datetimeFigureOut">
              <a:rPr lang="nb-NO" smtClean="0"/>
              <a:t>22.02.2024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B5027-9BEC-4909-9A51-0C607054112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77861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EF36C-5CC4-48D2-A324-5F47916D164B}" type="datetimeFigureOut">
              <a:rPr lang="nb-NO" smtClean="0"/>
              <a:t>22.02.2024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B5027-9BEC-4909-9A51-0C607054112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78544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EF36C-5CC4-48D2-A324-5F47916D164B}" type="datetimeFigureOut">
              <a:rPr lang="nb-NO" smtClean="0"/>
              <a:t>22.02.2024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B5027-9BEC-4909-9A51-0C607054112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98246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EF36C-5CC4-48D2-A324-5F47916D164B}" type="datetimeFigureOut">
              <a:rPr lang="nb-NO" smtClean="0"/>
              <a:t>22.02.2024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B5027-9BEC-4909-9A51-0C607054112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95521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på ikonet for å legge til et bilde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EF36C-5CC4-48D2-A324-5F47916D164B}" type="datetimeFigureOut">
              <a:rPr lang="nb-NO" smtClean="0"/>
              <a:t>22.02.2024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B5027-9BEC-4909-9A51-0C607054112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31531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EF36C-5CC4-48D2-A324-5F47916D164B}" type="datetimeFigureOut">
              <a:rPr lang="nb-NO" smtClean="0"/>
              <a:t>22.02.2024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DB5027-9BEC-4909-9A51-0C607054112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7558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0163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kstSylinder 13">
            <a:extLst>
              <a:ext uri="{FF2B5EF4-FFF2-40B4-BE49-F238E27FC236}">
                <a16:creationId xmlns:a16="http://schemas.microsoft.com/office/drawing/2014/main" id="{8C571AED-0888-4F62-8EB1-596C88A3F589}"/>
              </a:ext>
            </a:extLst>
          </p:cNvPr>
          <p:cNvSpPr txBox="1"/>
          <p:nvPr/>
        </p:nvSpPr>
        <p:spPr>
          <a:xfrm>
            <a:off x="287396" y="255513"/>
            <a:ext cx="9331208" cy="634697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nb-NO"/>
          </a:p>
        </p:txBody>
      </p:sp>
      <p:pic>
        <p:nvPicPr>
          <p:cNvPr id="4" name="Bilde 3">
            <a:extLst>
              <a:ext uri="{FF2B5EF4-FFF2-40B4-BE49-F238E27FC236}">
                <a16:creationId xmlns:a16="http://schemas.microsoft.com/office/drawing/2014/main" id="{2403F700-7331-4533-ABDC-A4BAF81FB1C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909" y="326469"/>
            <a:ext cx="4453563" cy="2390725"/>
          </a:xfrm>
          <a:prstGeom prst="rect">
            <a:avLst/>
          </a:prstGeom>
        </p:spPr>
      </p:pic>
      <p:pic>
        <p:nvPicPr>
          <p:cNvPr id="5" name="Bilde 4" descr="Et bilde som inneholder tekst&#10;&#10;Automatisk generert beskrivelse">
            <a:extLst>
              <a:ext uri="{FF2B5EF4-FFF2-40B4-BE49-F238E27FC236}">
                <a16:creationId xmlns:a16="http://schemas.microsoft.com/office/drawing/2014/main" id="{855D6406-A28C-4378-8226-EF25DFA72AC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7777" y="4168735"/>
            <a:ext cx="4671057" cy="2274627"/>
          </a:xfrm>
          <a:prstGeom prst="rect">
            <a:avLst/>
          </a:prstGeom>
        </p:spPr>
      </p:pic>
      <p:sp>
        <p:nvSpPr>
          <p:cNvPr id="8" name="Tittel 1">
            <a:extLst>
              <a:ext uri="{FF2B5EF4-FFF2-40B4-BE49-F238E27FC236}">
                <a16:creationId xmlns:a16="http://schemas.microsoft.com/office/drawing/2014/main" id="{22A8AE9A-FCF6-42F1-8275-59B4B3E7175F}"/>
              </a:ext>
            </a:extLst>
          </p:cNvPr>
          <p:cNvSpPr txBox="1">
            <a:spLocks/>
          </p:cNvSpPr>
          <p:nvPr/>
        </p:nvSpPr>
        <p:spPr>
          <a:xfrm>
            <a:off x="1040492" y="2799997"/>
            <a:ext cx="8158074" cy="213583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b-NO" sz="11400" b="1" dirty="0">
                <a:solidFill>
                  <a:srgbClr val="002060"/>
                </a:solidFill>
                <a:latin typeface="Abadi" panose="020B0604020202020204" pitchFamily="34" charset="0"/>
              </a:rPr>
              <a:t>Diplom</a:t>
            </a:r>
            <a:br>
              <a:rPr lang="nb-NO" sz="7500" b="1" dirty="0">
                <a:latin typeface="Abadi" panose="020B0604020202020204" pitchFamily="34" charset="0"/>
              </a:rPr>
            </a:br>
            <a:endParaRPr lang="nb-NO" sz="4600" b="1" dirty="0">
              <a:latin typeface="Abadi" panose="020B0604020202020204" pitchFamily="34" charset="0"/>
            </a:endParaRPr>
          </a:p>
          <a:p>
            <a:r>
              <a:rPr lang="nb-NO" sz="3800" dirty="0">
                <a:solidFill>
                  <a:srgbClr val="002060"/>
                </a:solidFill>
                <a:latin typeface="Abadi" panose="020B0604020202020204" pitchFamily="34" charset="0"/>
              </a:rPr>
              <a:t>tildeles:</a:t>
            </a:r>
          </a:p>
          <a:p>
            <a:endParaRPr lang="nb-NO" sz="1400" b="1" dirty="0"/>
          </a:p>
          <a:p>
            <a:br>
              <a:rPr lang="nb-NO" sz="1400" b="1" dirty="0"/>
            </a:br>
            <a:br>
              <a:rPr lang="nb-NO" sz="1400" b="1" dirty="0"/>
            </a:br>
            <a:br>
              <a:rPr lang="nb-NO" sz="1400" b="1" dirty="0"/>
            </a:br>
            <a:br>
              <a:rPr lang="nb-NO" sz="4800" b="1" dirty="0"/>
            </a:br>
            <a:r>
              <a:rPr lang="nb-NO" sz="1400" b="1" dirty="0">
                <a:solidFill>
                  <a:srgbClr val="003383"/>
                </a:solidFill>
              </a:rPr>
              <a:t>- - - - - - - - - - - - - - - - - - - - - - - - - - - - - - - - - - - - - - - - - - - - - - - - </a:t>
            </a:r>
          </a:p>
        </p:txBody>
      </p:sp>
      <p:sp>
        <p:nvSpPr>
          <p:cNvPr id="9" name="Undertittel 2">
            <a:extLst>
              <a:ext uri="{FF2B5EF4-FFF2-40B4-BE49-F238E27FC236}">
                <a16:creationId xmlns:a16="http://schemas.microsoft.com/office/drawing/2014/main" id="{39AA3320-FB88-4C3A-93C9-2C3CE346F9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26220" y="4908740"/>
            <a:ext cx="4786618" cy="713995"/>
          </a:xfrm>
        </p:spPr>
        <p:txBody>
          <a:bodyPr>
            <a:normAutofit/>
          </a:bodyPr>
          <a:lstStyle/>
          <a:p>
            <a:pPr>
              <a:spcAft>
                <a:spcPts val="488"/>
              </a:spcAft>
            </a:pPr>
            <a:r>
              <a:rPr lang="nb-NO" sz="2000" dirty="0">
                <a:solidFill>
                  <a:srgbClr val="002060"/>
                </a:solidFill>
                <a:latin typeface="Abadi" panose="020B0604020104020204" pitchFamily="34" charset="0"/>
              </a:rPr>
              <a:t>For deltakelse på Landslagets Friidrettsskole 2024</a:t>
            </a:r>
          </a:p>
        </p:txBody>
      </p:sp>
      <p:pic>
        <p:nvPicPr>
          <p:cNvPr id="10" name="Picture 4" descr="Bilderesultater for nestle">
            <a:extLst>
              <a:ext uri="{FF2B5EF4-FFF2-40B4-BE49-F238E27FC236}">
                <a16:creationId xmlns:a16="http://schemas.microsoft.com/office/drawing/2014/main" id="{66A013F8-3F8B-470D-A5F5-60C85E2D64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5748" y="5568266"/>
            <a:ext cx="602818" cy="556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Extra">
            <a:extLst>
              <a:ext uri="{FF2B5EF4-FFF2-40B4-BE49-F238E27FC236}">
                <a16:creationId xmlns:a16="http://schemas.microsoft.com/office/drawing/2014/main" id="{EAEA3901-E1D4-47F5-986F-9CEA413AB2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166" y="5703583"/>
            <a:ext cx="1598211" cy="479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Bilde 11" descr="Et bilde som inneholder dronning, vektorgrafikk&#10;&#10;Automatisk generert beskrivelse">
            <a:extLst>
              <a:ext uri="{FF2B5EF4-FFF2-40B4-BE49-F238E27FC236}">
                <a16:creationId xmlns:a16="http://schemas.microsoft.com/office/drawing/2014/main" id="{1669064B-F549-4B7E-A68E-FDAE626F044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3452" y="750329"/>
            <a:ext cx="1733293" cy="1768334"/>
          </a:xfrm>
          <a:prstGeom prst="rect">
            <a:avLst/>
          </a:prstGeom>
        </p:spPr>
      </p:pic>
      <p:pic>
        <p:nvPicPr>
          <p:cNvPr id="13" name="Bilde 12">
            <a:extLst>
              <a:ext uri="{FF2B5EF4-FFF2-40B4-BE49-F238E27FC236}">
                <a16:creationId xmlns:a16="http://schemas.microsoft.com/office/drawing/2014/main" id="{5096CC17-1A56-4CC4-BD4D-F864DA750D6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5301" y="326469"/>
            <a:ext cx="1303430" cy="1090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64942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wgek xmlns="1f93ebe0-95c3-4156-8f16-3c71dea2ef82" xsi:nil="true"/>
    <merknad xmlns="1f93ebe0-95c3-4156-8f16-3c71dea2ef82" xsi:nil="true"/>
    <lcf76f155ced4ddcb4097134ff3c332f xmlns="1f93ebe0-95c3-4156-8f16-3c71dea2ef82">
      <Terms xmlns="http://schemas.microsoft.com/office/infopath/2007/PartnerControls"/>
    </lcf76f155ced4ddcb4097134ff3c332f>
    <TaxCatchAll xmlns="9e538389-cabc-4d4e-918a-8beb7ac0ecaa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CABCA5E58D2A0419B33FE6E84FFE207" ma:contentTypeVersion="18" ma:contentTypeDescription="Opprett et nytt dokument." ma:contentTypeScope="" ma:versionID="2391013281a2487f043ba2528f8610d8">
  <xsd:schema xmlns:xsd="http://www.w3.org/2001/XMLSchema" xmlns:xs="http://www.w3.org/2001/XMLSchema" xmlns:p="http://schemas.microsoft.com/office/2006/metadata/properties" xmlns:ns2="1f93ebe0-95c3-4156-8f16-3c71dea2ef82" xmlns:ns3="f8cfeb9f-6cb9-49b0-a94d-6c7e9975c83a" xmlns:ns4="9e538389-cabc-4d4e-918a-8beb7ac0ecaa" targetNamespace="http://schemas.microsoft.com/office/2006/metadata/properties" ma:root="true" ma:fieldsID="db8eab68c75e79d619561cda5ae8ba85" ns2:_="" ns3:_="" ns4:_="">
    <xsd:import namespace="1f93ebe0-95c3-4156-8f16-3c71dea2ef82"/>
    <xsd:import namespace="f8cfeb9f-6cb9-49b0-a94d-6c7e9975c83a"/>
    <xsd:import namespace="9e538389-cabc-4d4e-918a-8beb7ac0eca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3:SharedWithUsers" minOccurs="0"/>
                <xsd:element ref="ns3:SharedWithDetails" minOccurs="0"/>
                <xsd:element ref="ns2:merknad" minOccurs="0"/>
                <xsd:element ref="ns2:wgek" minOccurs="0"/>
                <xsd:element ref="ns2:MediaLengthInSeconds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93ebe0-95c3-4156-8f16-3c71dea2ef8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rknad" ma:index="20" nillable="true" ma:displayName="merknad" ma:description="Bruk/gjør endringer i denne!" ma:format="Dropdown" ma:internalName="merknad">
      <xsd:simpleType>
        <xsd:restriction base="dms:Text">
          <xsd:maxLength value="255"/>
        </xsd:restriction>
      </xsd:simpleType>
    </xsd:element>
    <xsd:element name="wgek" ma:index="21" nillable="true" ma:displayName="Tall" ma:internalName="wgek">
      <xsd:simpleType>
        <xsd:restriction base="dms:Number"/>
      </xsd:simpleType>
    </xsd:element>
    <xsd:element name="MediaLengthInSeconds" ma:index="22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4" nillable="true" ma:taxonomy="true" ma:internalName="lcf76f155ced4ddcb4097134ff3c332f" ma:taxonomyFieldName="MediaServiceImageTags" ma:displayName="Bildemerkelapper" ma:readOnly="false" ma:fieldId="{5cf76f15-5ced-4ddc-b409-7134ff3c332f}" ma:taxonomyMulti="true" ma:sspId="7c35df68-1123-4a3a-b80a-3e4e7d44f2b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8cfeb9f-6cb9-49b0-a94d-6c7e9975c83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538389-cabc-4d4e-918a-8beb7ac0ecaa" elementFormDefault="qualified">
    <xsd:import namespace="http://schemas.microsoft.com/office/2006/documentManagement/types"/>
    <xsd:import namespace="http://schemas.microsoft.com/office/infopath/2007/PartnerControls"/>
    <xsd:element name="TaxCatchAll" ma:index="25" nillable="true" ma:displayName="Taxonomy Catch All Column" ma:hidden="true" ma:list="{847541b1-cc05-48a1-b3fa-836ae2b041eb}" ma:internalName="TaxCatchAll" ma:showField="CatchAllData" ma:web="f8cfeb9f-6cb9-49b0-a94d-6c7e9975c83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84B5718-4FAB-4EB4-B479-CB970FD6ED69}">
  <ds:schemaRefs>
    <ds:schemaRef ds:uri="http://www.w3.org/XML/1998/namespace"/>
    <ds:schemaRef ds:uri="http://schemas.microsoft.com/office/2006/documentManagement/types"/>
    <ds:schemaRef ds:uri="f8cfeb9f-6cb9-49b0-a94d-6c7e9975c83a"/>
    <ds:schemaRef ds:uri="http://schemas.microsoft.com/office/2006/metadata/properties"/>
    <ds:schemaRef ds:uri="http://purl.org/dc/dcmitype/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1f93ebe0-95c3-4156-8f16-3c71dea2ef82"/>
    <ds:schemaRef ds:uri="http://purl.org/dc/elements/1.1/"/>
    <ds:schemaRef ds:uri="9e538389-cabc-4d4e-918a-8beb7ac0ecaa"/>
  </ds:schemaRefs>
</ds:datastoreItem>
</file>

<file path=customXml/itemProps2.xml><?xml version="1.0" encoding="utf-8"?>
<ds:datastoreItem xmlns:ds="http://schemas.openxmlformats.org/officeDocument/2006/customXml" ds:itemID="{C0BF76DD-460F-4289-B719-9EDABAFB7EB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f93ebe0-95c3-4156-8f16-3c71dea2ef82"/>
    <ds:schemaRef ds:uri="f8cfeb9f-6cb9-49b0-a94d-6c7e9975c83a"/>
    <ds:schemaRef ds:uri="9e538389-cabc-4d4e-918a-8beb7ac0eca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E56A7AB-330E-42D2-9989-F36218949B2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62</Words>
  <Application>Microsoft Macintosh PowerPoint</Application>
  <PresentationFormat>A4 (210 x 297 mm)</PresentationFormat>
  <Paragraphs>5</Paragraphs>
  <Slides>1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6" baseType="lpstr">
      <vt:lpstr>Abadi</vt:lpstr>
      <vt:lpstr>Arial</vt:lpstr>
      <vt:lpstr>Calibri</vt:lpstr>
      <vt:lpstr>Calibri Light</vt:lpstr>
      <vt:lpstr>Office-tema</vt:lpstr>
      <vt:lpstr>For deltakelse på Landslagets Friidrettsskole 2024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 deltakelse på Landslagets Friidrettsskole</dc:title>
  <dc:creator>Baarlid, Linn</dc:creator>
  <cp:lastModifiedBy>Ida Cathrine Bjune</cp:lastModifiedBy>
  <cp:revision>5</cp:revision>
  <dcterms:created xsi:type="dcterms:W3CDTF">2021-06-15T08:06:09Z</dcterms:created>
  <dcterms:modified xsi:type="dcterms:W3CDTF">2024-02-22T12:26:45Z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0x0101005CABCA5E58D2A0419B33FE6E84FFE207</vt:lpwstr>
  </property>
  <property fmtid="{D5CDD505-2E9C-101B-9397-08002B2CF9AE}" pid="3" name="MediaServiceImageTags">
    <vt:lpwstr/>
  </property>
</Properties>
</file>