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7" r:id="rId6"/>
  </p:sldIdLst>
  <p:sldSz cx="9144000" cy="6858000" type="screen4x3"/>
  <p:notesSz cx="6797675" cy="9926638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7B23"/>
    <a:srgbClr val="00A6BA"/>
    <a:srgbClr val="54AB3D"/>
    <a:srgbClr val="985E98"/>
    <a:srgbClr val="83DAEF"/>
    <a:srgbClr val="DD052B"/>
    <a:srgbClr val="77BF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microsoft.com/office/2016/11/relationships/changesInfo" Target="changesInfos/changesInfo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arlid, Linn" userId="43c23a50-0307-4bcd-8037-039cc7680dbd" providerId="ADAL" clId="{94352352-775A-4928-8C3E-BC9D79DB9674}"/>
    <pc:docChg chg="modSld">
      <pc:chgData name="Baarlid, Linn" userId="43c23a50-0307-4bcd-8037-039cc7680dbd" providerId="ADAL" clId="{94352352-775A-4928-8C3E-BC9D79DB9674}" dt="2019-12-13T13:18:21.151" v="13" actId="1076"/>
      <pc:docMkLst>
        <pc:docMk/>
      </pc:docMkLst>
      <pc:sldChg chg="modSp">
        <pc:chgData name="Baarlid, Linn" userId="43c23a50-0307-4bcd-8037-039cc7680dbd" providerId="ADAL" clId="{94352352-775A-4928-8C3E-BC9D79DB9674}" dt="2019-12-13T13:18:21.151" v="13" actId="1076"/>
        <pc:sldMkLst>
          <pc:docMk/>
          <pc:sldMk cId="0" sldId="257"/>
        </pc:sldMkLst>
        <pc:spChg chg="mod">
          <ac:chgData name="Baarlid, Linn" userId="43c23a50-0307-4bcd-8037-039cc7680dbd" providerId="ADAL" clId="{94352352-775A-4928-8C3E-BC9D79DB9674}" dt="2019-12-13T12:47:33.711" v="11" actId="1076"/>
          <ac:spMkLst>
            <pc:docMk/>
            <pc:sldMk cId="0" sldId="257"/>
            <ac:spMk id="2" creationId="{0777E799-A9BE-42E6-B74E-B9204B3E610A}"/>
          </ac:spMkLst>
        </pc:spChg>
        <pc:spChg chg="mod">
          <ac:chgData name="Baarlid, Linn" userId="43c23a50-0307-4bcd-8037-039cc7680dbd" providerId="ADAL" clId="{94352352-775A-4928-8C3E-BC9D79DB9674}" dt="2019-12-13T12:47:19.633" v="8" actId="207"/>
          <ac:spMkLst>
            <pc:docMk/>
            <pc:sldMk cId="0" sldId="257"/>
            <ac:spMk id="3" creationId="{94D421A2-9A6B-49EB-A6FB-DE0D9D99BD7D}"/>
          </ac:spMkLst>
        </pc:spChg>
        <pc:spChg chg="mod">
          <ac:chgData name="Baarlid, Linn" userId="43c23a50-0307-4bcd-8037-039cc7680dbd" providerId="ADAL" clId="{94352352-775A-4928-8C3E-BC9D79DB9674}" dt="2019-12-13T13:18:21.151" v="13" actId="1076"/>
          <ac:spMkLst>
            <pc:docMk/>
            <pc:sldMk cId="0" sldId="257"/>
            <ac:spMk id="6" creationId="{B23802B4-E5B7-4238-8FBD-8E616D13C9FB}"/>
          </ac:spMkLst>
        </pc:spChg>
        <pc:spChg chg="mod">
          <ac:chgData name="Baarlid, Linn" userId="43c23a50-0307-4bcd-8037-039cc7680dbd" providerId="ADAL" clId="{94352352-775A-4928-8C3E-BC9D79DB9674}" dt="2019-12-13T12:47:20.285" v="9" actId="1076"/>
          <ac:spMkLst>
            <pc:docMk/>
            <pc:sldMk cId="0" sldId="257"/>
            <ac:spMk id="8" creationId="{96A03B3E-26EE-4F2B-9CC2-71F4766AC26D}"/>
          </ac:spMkLst>
        </pc:spChg>
        <pc:picChg chg="mod">
          <ac:chgData name="Baarlid, Linn" userId="43c23a50-0307-4bcd-8037-039cc7680dbd" providerId="ADAL" clId="{94352352-775A-4928-8C3E-BC9D79DB9674}" dt="2019-12-13T13:18:20.171" v="12" actId="1076"/>
          <ac:picMkLst>
            <pc:docMk/>
            <pc:sldMk cId="0" sldId="257"/>
            <ac:picMk id="12" creationId="{75FB104B-520B-480E-A8AC-383D0902DE22}"/>
          </ac:picMkLst>
        </pc:picChg>
        <pc:picChg chg="mod">
          <ac:chgData name="Baarlid, Linn" userId="43c23a50-0307-4bcd-8037-039cc7680dbd" providerId="ADAL" clId="{94352352-775A-4928-8C3E-BC9D79DB9674}" dt="2019-12-13T12:47:27.246" v="10" actId="1076"/>
          <ac:picMkLst>
            <pc:docMk/>
            <pc:sldMk cId="0" sldId="257"/>
            <ac:picMk id="2052" creationId="{B2567394-2E78-4D10-B7B3-22198112426C}"/>
          </ac:picMkLst>
        </pc:picChg>
      </pc:sldChg>
    </pc:docChg>
  </pc:docChgLst>
  <pc:docChgLst>
    <pc:chgData name="Baarlid, Linn" userId="43c23a50-0307-4bcd-8037-039cc7680dbd" providerId="ADAL" clId="{AEB9474E-6504-40E0-8548-77B218E1EF6D}"/>
    <pc:docChg chg="modSld">
      <pc:chgData name="Baarlid, Linn" userId="43c23a50-0307-4bcd-8037-039cc7680dbd" providerId="ADAL" clId="{AEB9474E-6504-40E0-8548-77B218E1EF6D}" dt="2020-02-07T09:02:01.358" v="0" actId="403"/>
      <pc:docMkLst>
        <pc:docMk/>
      </pc:docMkLst>
      <pc:sldChg chg="modSp">
        <pc:chgData name="Baarlid, Linn" userId="43c23a50-0307-4bcd-8037-039cc7680dbd" providerId="ADAL" clId="{AEB9474E-6504-40E0-8548-77B218E1EF6D}" dt="2020-02-07T09:02:01.358" v="0" actId="403"/>
        <pc:sldMkLst>
          <pc:docMk/>
          <pc:sldMk cId="0" sldId="257"/>
        </pc:sldMkLst>
        <pc:spChg chg="mod">
          <ac:chgData name="Baarlid, Linn" userId="43c23a50-0307-4bcd-8037-039cc7680dbd" providerId="ADAL" clId="{AEB9474E-6504-40E0-8548-77B218E1EF6D}" dt="2020-02-07T09:02:01.358" v="0" actId="403"/>
          <ac:spMkLst>
            <pc:docMk/>
            <pc:sldMk cId="0" sldId="257"/>
            <ac:spMk id="3" creationId="{94D421A2-9A6B-49EB-A6FB-DE0D9D99BD7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E297617-F62C-431B-A228-4D6C7A212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7385A-AA0F-4289-B3A8-58F2DC8024F5}" type="datetimeFigureOut">
              <a:rPr lang="nb-NO"/>
              <a:pPr>
                <a:defRPr/>
              </a:pPr>
              <a:t>05.02.2020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EDFBA7A-9FD8-4602-A191-1EA546A55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79DEA9D-3ED9-4E6C-9CED-06AF5D7C3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8CB45-67BB-46F3-9B02-E112132DCD81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393983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0039CF4-9309-4DF2-8CEF-7DD202259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E4818-34D7-4662-8138-197635E966D1}" type="datetimeFigureOut">
              <a:rPr lang="nb-NO"/>
              <a:pPr>
                <a:defRPr/>
              </a:pPr>
              <a:t>05.02.2020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B4522BF-2E2D-4342-BAE6-F97F8A572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B6D6FF3-2169-4373-97B1-AFEBB2100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D60D5-7CA8-490E-8A11-1F7AF76E769E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859678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216582E-69D9-4722-A229-58C46CFB4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43C5F-750C-4975-8559-0B9E6459D1C4}" type="datetimeFigureOut">
              <a:rPr lang="nb-NO"/>
              <a:pPr>
                <a:defRPr/>
              </a:pPr>
              <a:t>05.02.2020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C861902-F53A-4023-93A3-654C19BB1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3FD42D8-BB29-44CD-AC72-770A695FC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CB4AE-D5CA-4144-89CA-9FDF9CC8EEE5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155652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C06D8ED-6AAE-4313-8AEB-90D7387C1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C79CA-9DF4-45DE-BBF8-AFF6E32241C7}" type="datetimeFigureOut">
              <a:rPr lang="nb-NO"/>
              <a:pPr>
                <a:defRPr/>
              </a:pPr>
              <a:t>05.02.2020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93E7680-3C09-44B6-8FBD-6998CEF9B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5F30B02-30E4-452B-BEA4-0C9DF63A0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BD576-9E77-4E8D-99FF-357B1295E17B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295440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BDFF008-772C-465A-B194-427F9AE56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52207-B3AA-47E2-8EC6-1C7BC208C111}" type="datetimeFigureOut">
              <a:rPr lang="nb-NO"/>
              <a:pPr>
                <a:defRPr/>
              </a:pPr>
              <a:t>05.02.2020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07086FB-71DD-40EC-88CE-CB6B8AD4A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E630734-D95F-473D-83B2-01892DB60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5E753-0C38-42C9-B3F1-922885012E12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289899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3">
            <a:extLst>
              <a:ext uri="{FF2B5EF4-FFF2-40B4-BE49-F238E27FC236}">
                <a16:creationId xmlns:a16="http://schemas.microsoft.com/office/drawing/2014/main" id="{A9E23260-95D4-449D-AA5B-9041524D5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B7E8E-AF7E-4028-802E-8AAEFA4DD870}" type="datetimeFigureOut">
              <a:rPr lang="nb-NO"/>
              <a:pPr>
                <a:defRPr/>
              </a:pPr>
              <a:t>05.02.2020</a:t>
            </a:fld>
            <a:endParaRPr lang="nb-NO"/>
          </a:p>
        </p:txBody>
      </p:sp>
      <p:sp>
        <p:nvSpPr>
          <p:cNvPr id="6" name="Plassholder for bunntekst 4">
            <a:extLst>
              <a:ext uri="{FF2B5EF4-FFF2-40B4-BE49-F238E27FC236}">
                <a16:creationId xmlns:a16="http://schemas.microsoft.com/office/drawing/2014/main" id="{81E42644-B348-4FA2-9D00-E682799FB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>
            <a:extLst>
              <a:ext uri="{FF2B5EF4-FFF2-40B4-BE49-F238E27FC236}">
                <a16:creationId xmlns:a16="http://schemas.microsoft.com/office/drawing/2014/main" id="{30AEB4C0-8F5A-4EA1-AC01-1401C2DB9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EAC5E-DD9F-4137-ABD4-DC69E03E2238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675299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3">
            <a:extLst>
              <a:ext uri="{FF2B5EF4-FFF2-40B4-BE49-F238E27FC236}">
                <a16:creationId xmlns:a16="http://schemas.microsoft.com/office/drawing/2014/main" id="{605FB068-8F40-4D36-922D-D2E29139B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D669D-68FE-42D5-83A7-2FB57549A5A0}" type="datetimeFigureOut">
              <a:rPr lang="nb-NO"/>
              <a:pPr>
                <a:defRPr/>
              </a:pPr>
              <a:t>05.02.2020</a:t>
            </a:fld>
            <a:endParaRPr lang="nb-NO"/>
          </a:p>
        </p:txBody>
      </p:sp>
      <p:sp>
        <p:nvSpPr>
          <p:cNvPr id="8" name="Plassholder for bunntekst 4">
            <a:extLst>
              <a:ext uri="{FF2B5EF4-FFF2-40B4-BE49-F238E27FC236}">
                <a16:creationId xmlns:a16="http://schemas.microsoft.com/office/drawing/2014/main" id="{748E1DF8-FF3C-4AA5-9CAE-DC3426317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Plassholder for lysbildenummer 5">
            <a:extLst>
              <a:ext uri="{FF2B5EF4-FFF2-40B4-BE49-F238E27FC236}">
                <a16:creationId xmlns:a16="http://schemas.microsoft.com/office/drawing/2014/main" id="{81EE5953-3FD2-456D-86B8-3CB98AAB8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4C550-1B83-4F70-8904-83C20AE17D39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98492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3">
            <a:extLst>
              <a:ext uri="{FF2B5EF4-FFF2-40B4-BE49-F238E27FC236}">
                <a16:creationId xmlns:a16="http://schemas.microsoft.com/office/drawing/2014/main" id="{283338CF-8B74-44EC-B1C2-D60ECABF2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D8236-C814-46A5-9B28-AF7560A5F319}" type="datetimeFigureOut">
              <a:rPr lang="nb-NO"/>
              <a:pPr>
                <a:defRPr/>
              </a:pPr>
              <a:t>05.02.2020</a:t>
            </a:fld>
            <a:endParaRPr lang="nb-NO"/>
          </a:p>
        </p:txBody>
      </p:sp>
      <p:sp>
        <p:nvSpPr>
          <p:cNvPr id="4" name="Plassholder for bunntekst 4">
            <a:extLst>
              <a:ext uri="{FF2B5EF4-FFF2-40B4-BE49-F238E27FC236}">
                <a16:creationId xmlns:a16="http://schemas.microsoft.com/office/drawing/2014/main" id="{4521F8F5-F61A-4D2C-A554-2811BED9D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Plassholder for lysbildenummer 5">
            <a:extLst>
              <a:ext uri="{FF2B5EF4-FFF2-40B4-BE49-F238E27FC236}">
                <a16:creationId xmlns:a16="http://schemas.microsoft.com/office/drawing/2014/main" id="{B45D5B37-33B7-4CBC-9762-24343C9DA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AEA90-C665-48AE-A4C6-F28660F4F356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425166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>
            <a:extLst>
              <a:ext uri="{FF2B5EF4-FFF2-40B4-BE49-F238E27FC236}">
                <a16:creationId xmlns:a16="http://schemas.microsoft.com/office/drawing/2014/main" id="{06DF0C3A-18EB-460B-B86D-0B32B32F4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3C409-76AF-495E-BCDF-F7DC42E2AF30}" type="datetimeFigureOut">
              <a:rPr lang="nb-NO"/>
              <a:pPr>
                <a:defRPr/>
              </a:pPr>
              <a:t>05.02.2020</a:t>
            </a:fld>
            <a:endParaRPr lang="nb-NO"/>
          </a:p>
        </p:txBody>
      </p:sp>
      <p:sp>
        <p:nvSpPr>
          <p:cNvPr id="3" name="Plassholder for bunntekst 4">
            <a:extLst>
              <a:ext uri="{FF2B5EF4-FFF2-40B4-BE49-F238E27FC236}">
                <a16:creationId xmlns:a16="http://schemas.microsoft.com/office/drawing/2014/main" id="{86F57318-D719-43E1-808D-6AE194CD7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Plassholder for lysbildenummer 5">
            <a:extLst>
              <a:ext uri="{FF2B5EF4-FFF2-40B4-BE49-F238E27FC236}">
                <a16:creationId xmlns:a16="http://schemas.microsoft.com/office/drawing/2014/main" id="{80B39C19-8D2D-4959-BD0A-2D5EB4646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E148E-2B3F-41DF-BAF0-CA37F43242AA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628776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3">
            <a:extLst>
              <a:ext uri="{FF2B5EF4-FFF2-40B4-BE49-F238E27FC236}">
                <a16:creationId xmlns:a16="http://schemas.microsoft.com/office/drawing/2014/main" id="{4DB3089C-753D-4C31-B15B-EAF443781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C154B-F23E-401A-84B1-E02B6358C9E3}" type="datetimeFigureOut">
              <a:rPr lang="nb-NO"/>
              <a:pPr>
                <a:defRPr/>
              </a:pPr>
              <a:t>05.02.2020</a:t>
            </a:fld>
            <a:endParaRPr lang="nb-NO"/>
          </a:p>
        </p:txBody>
      </p:sp>
      <p:sp>
        <p:nvSpPr>
          <p:cNvPr id="6" name="Plassholder for bunntekst 4">
            <a:extLst>
              <a:ext uri="{FF2B5EF4-FFF2-40B4-BE49-F238E27FC236}">
                <a16:creationId xmlns:a16="http://schemas.microsoft.com/office/drawing/2014/main" id="{8CB1E35A-AEB7-420A-98DB-926A7AB8B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>
            <a:extLst>
              <a:ext uri="{FF2B5EF4-FFF2-40B4-BE49-F238E27FC236}">
                <a16:creationId xmlns:a16="http://schemas.microsoft.com/office/drawing/2014/main" id="{B02BBF7C-287D-4B7C-BC1A-52AF50F06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55360-F704-491E-A24E-FBA7D9030F2C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782857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3">
            <a:extLst>
              <a:ext uri="{FF2B5EF4-FFF2-40B4-BE49-F238E27FC236}">
                <a16:creationId xmlns:a16="http://schemas.microsoft.com/office/drawing/2014/main" id="{3AA39A14-D897-4500-B3BF-23BA4601D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61C14-206D-45F8-9667-F3ADD7389A41}" type="datetimeFigureOut">
              <a:rPr lang="nb-NO"/>
              <a:pPr>
                <a:defRPr/>
              </a:pPr>
              <a:t>05.02.2020</a:t>
            </a:fld>
            <a:endParaRPr lang="nb-NO"/>
          </a:p>
        </p:txBody>
      </p:sp>
      <p:sp>
        <p:nvSpPr>
          <p:cNvPr id="6" name="Plassholder for bunntekst 4">
            <a:extLst>
              <a:ext uri="{FF2B5EF4-FFF2-40B4-BE49-F238E27FC236}">
                <a16:creationId xmlns:a16="http://schemas.microsoft.com/office/drawing/2014/main" id="{B98084C7-C5B5-485E-B7F6-B82708255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>
            <a:extLst>
              <a:ext uri="{FF2B5EF4-FFF2-40B4-BE49-F238E27FC236}">
                <a16:creationId xmlns:a16="http://schemas.microsoft.com/office/drawing/2014/main" id="{E361D0FE-02AB-4CD3-ABA2-C209F4237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4999F-41F2-49FD-B844-65AA607B0620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609699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>
            <a:extLst>
              <a:ext uri="{FF2B5EF4-FFF2-40B4-BE49-F238E27FC236}">
                <a16:creationId xmlns:a16="http://schemas.microsoft.com/office/drawing/2014/main" id="{C993330F-65F7-4733-8CE2-A94B5357219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tittelstil</a:t>
            </a:r>
          </a:p>
        </p:txBody>
      </p:sp>
      <p:sp>
        <p:nvSpPr>
          <p:cNvPr id="1027" name="Plassholder for tekst 2">
            <a:extLst>
              <a:ext uri="{FF2B5EF4-FFF2-40B4-BE49-F238E27FC236}">
                <a16:creationId xmlns:a16="http://schemas.microsoft.com/office/drawing/2014/main" id="{2378080C-373E-49DF-96B8-C9159E96B90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tekststiler i malen</a:t>
            </a:r>
          </a:p>
          <a:p>
            <a:pPr lvl="1"/>
            <a:r>
              <a:rPr lang="nb-NO" altLang="nb-NO"/>
              <a:t>Andre nivå</a:t>
            </a:r>
          </a:p>
          <a:p>
            <a:pPr lvl="2"/>
            <a:r>
              <a:rPr lang="nb-NO" altLang="nb-NO"/>
              <a:t>Tredje nivå</a:t>
            </a:r>
          </a:p>
          <a:p>
            <a:pPr lvl="3"/>
            <a:r>
              <a:rPr lang="nb-NO" altLang="nb-NO"/>
              <a:t>Fjerde nivå</a:t>
            </a:r>
          </a:p>
          <a:p>
            <a:pPr lvl="4"/>
            <a:r>
              <a:rPr lang="nb-NO" alt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3536A2B-32F5-4B46-A9E3-F2AB4AEE29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7AFE26F-3386-41EF-AA92-B99986C91A11}" type="datetimeFigureOut">
              <a:rPr lang="nb-NO"/>
              <a:pPr>
                <a:defRPr/>
              </a:pPr>
              <a:t>05.02.2020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BEEFF18-608B-4F3A-9821-311C86D6BC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6D03C2C-8C31-4068-A48B-12BF731DDC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4A635AC-39AE-4493-8CF1-B5E4BFB4E65C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85E9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2">
            <a:extLst>
              <a:ext uri="{FF2B5EF4-FFF2-40B4-BE49-F238E27FC236}">
                <a16:creationId xmlns:a16="http://schemas.microsoft.com/office/drawing/2014/main" id="{B2567394-2E78-4D10-B7B3-221981124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2" t="6284" r="4308" b="5663"/>
          <a:stretch>
            <a:fillRect/>
          </a:stretch>
        </p:blipFill>
        <p:spPr bwMode="auto">
          <a:xfrm>
            <a:off x="323689" y="264009"/>
            <a:ext cx="8496622" cy="626469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</p:pic>
      <p:sp>
        <p:nvSpPr>
          <p:cNvPr id="6" name="Rektangel 5">
            <a:extLst>
              <a:ext uri="{FF2B5EF4-FFF2-40B4-BE49-F238E27FC236}">
                <a16:creationId xmlns:a16="http://schemas.microsoft.com/office/drawing/2014/main" id="{B23802B4-E5B7-4238-8FBD-8E616D13C9FB}"/>
              </a:ext>
            </a:extLst>
          </p:cNvPr>
          <p:cNvSpPr/>
          <p:nvPr/>
        </p:nvSpPr>
        <p:spPr>
          <a:xfrm>
            <a:off x="2684920" y="5516563"/>
            <a:ext cx="3744912" cy="8651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b-NO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96A03B3E-26EE-4F2B-9CC2-71F4766AC26D}"/>
              </a:ext>
            </a:extLst>
          </p:cNvPr>
          <p:cNvSpPr/>
          <p:nvPr/>
        </p:nvSpPr>
        <p:spPr>
          <a:xfrm>
            <a:off x="2191706" y="4522881"/>
            <a:ext cx="4967287" cy="7921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b-NO" dirty="0"/>
              <a:t>F</a:t>
            </a:r>
          </a:p>
        </p:txBody>
      </p:sp>
      <p:cxnSp>
        <p:nvCxnSpPr>
          <p:cNvPr id="9" name="Rett linje 8">
            <a:extLst>
              <a:ext uri="{FF2B5EF4-FFF2-40B4-BE49-F238E27FC236}">
                <a16:creationId xmlns:a16="http://schemas.microsoft.com/office/drawing/2014/main" id="{E63728E9-36B4-43E7-8D58-8A6B2633AD7B}"/>
              </a:ext>
            </a:extLst>
          </p:cNvPr>
          <p:cNvCxnSpPr/>
          <p:nvPr/>
        </p:nvCxnSpPr>
        <p:spPr>
          <a:xfrm>
            <a:off x="2987675" y="5300663"/>
            <a:ext cx="30972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6" name="TekstSylinder 9">
            <a:extLst>
              <a:ext uri="{FF2B5EF4-FFF2-40B4-BE49-F238E27FC236}">
                <a16:creationId xmlns:a16="http://schemas.microsoft.com/office/drawing/2014/main" id="{602231D1-98DC-4736-83E6-1889EBC34E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375" y="4365625"/>
            <a:ext cx="19446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b-NO" altLang="nb-NO" sz="1800">
                <a:latin typeface="Arial" panose="020B0604020202020204" pitchFamily="34" charset="0"/>
              </a:rPr>
              <a:t>2.plass</a:t>
            </a:r>
          </a:p>
        </p:txBody>
      </p:sp>
      <p:sp>
        <p:nvSpPr>
          <p:cNvPr id="2057" name="TekstSylinder 11">
            <a:extLst>
              <a:ext uri="{FF2B5EF4-FFF2-40B4-BE49-F238E27FC236}">
                <a16:creationId xmlns:a16="http://schemas.microsoft.com/office/drawing/2014/main" id="{98FF0130-F4ED-4DE1-85C6-949422A9D7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6053138"/>
            <a:ext cx="2736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b-NO" altLang="nb-NO" sz="1000"/>
              <a:t>Fredrik Samuelsen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b-NO" altLang="nb-NO" sz="1000"/>
              <a:t>Prosjektleder DNB Idrettsleker</a:t>
            </a:r>
          </a:p>
        </p:txBody>
      </p:sp>
      <p:cxnSp>
        <p:nvCxnSpPr>
          <p:cNvPr id="14" name="Rett linje 13">
            <a:extLst>
              <a:ext uri="{FF2B5EF4-FFF2-40B4-BE49-F238E27FC236}">
                <a16:creationId xmlns:a16="http://schemas.microsoft.com/office/drawing/2014/main" id="{554A5483-03F1-464F-A1C6-67F00BAAF94D}"/>
              </a:ext>
            </a:extLst>
          </p:cNvPr>
          <p:cNvCxnSpPr/>
          <p:nvPr/>
        </p:nvCxnSpPr>
        <p:spPr>
          <a:xfrm>
            <a:off x="1258888" y="6092825"/>
            <a:ext cx="1549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ktangel 1">
            <a:extLst>
              <a:ext uri="{FF2B5EF4-FFF2-40B4-BE49-F238E27FC236}">
                <a16:creationId xmlns:a16="http://schemas.microsoft.com/office/drawing/2014/main" id="{0777E799-A9BE-42E6-B74E-B9204B3E610A}"/>
              </a:ext>
            </a:extLst>
          </p:cNvPr>
          <p:cNvSpPr/>
          <p:nvPr/>
        </p:nvSpPr>
        <p:spPr>
          <a:xfrm>
            <a:off x="2808288" y="350630"/>
            <a:ext cx="3276600" cy="331440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nb-NO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E9F212D0-2F1B-4F4D-AE03-3C2D5B10A3B9}"/>
              </a:ext>
            </a:extLst>
          </p:cNvPr>
          <p:cNvSpPr/>
          <p:nvPr/>
        </p:nvSpPr>
        <p:spPr>
          <a:xfrm>
            <a:off x="6069125" y="5734051"/>
            <a:ext cx="1638300" cy="7191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nb-NO"/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A4437CE5-D13E-4380-A970-1076E87A69D3}"/>
              </a:ext>
            </a:extLst>
          </p:cNvPr>
          <p:cNvSpPr/>
          <p:nvPr/>
        </p:nvSpPr>
        <p:spPr>
          <a:xfrm>
            <a:off x="904875" y="5664200"/>
            <a:ext cx="2082800" cy="7191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nb-NO"/>
          </a:p>
        </p:txBody>
      </p:sp>
      <p:sp>
        <p:nvSpPr>
          <p:cNvPr id="2062" name="TekstSylinder 2">
            <a:extLst>
              <a:ext uri="{FF2B5EF4-FFF2-40B4-BE49-F238E27FC236}">
                <a16:creationId xmlns:a16="http://schemas.microsoft.com/office/drawing/2014/main" id="{FC55807B-BA4D-4CA7-9AE6-5A8BB146F3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775" y="3860800"/>
            <a:ext cx="3671888" cy="923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b-NO" altLang="nb-NO" sz="1800" dirty="0"/>
              <a:t>Gratulerer med vel gjennomført</a:t>
            </a:r>
            <a:br>
              <a:rPr lang="nb-NO" altLang="nb-NO" sz="1800" dirty="0"/>
            </a:br>
            <a:r>
              <a:rPr lang="nb-NO" altLang="nb-NO" sz="1800" dirty="0"/>
              <a:t>Nestlé-lekene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nb-NO" altLang="nb-NO" sz="1800" dirty="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94D421A2-9A6B-49EB-A6FB-DE0D9D99BD7D}"/>
              </a:ext>
            </a:extLst>
          </p:cNvPr>
          <p:cNvSpPr/>
          <p:nvPr/>
        </p:nvSpPr>
        <p:spPr>
          <a:xfrm>
            <a:off x="3843177" y="2638927"/>
            <a:ext cx="1313180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nb-NO" sz="4400" dirty="0">
                <a:ln w="0"/>
                <a:solidFill>
                  <a:srgbClr val="F57B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 panose="02040602050305030304" pitchFamily="18" charset="0"/>
              </a:rPr>
              <a:t>2020</a:t>
            </a:r>
            <a:endParaRPr lang="nb-NO" sz="4000" dirty="0">
              <a:ln w="0"/>
              <a:solidFill>
                <a:srgbClr val="F57B23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10" name="Plassholder for innhold 9">
            <a:extLst>
              <a:ext uri="{FF2B5EF4-FFF2-40B4-BE49-F238E27FC236}">
                <a16:creationId xmlns:a16="http://schemas.microsoft.com/office/drawing/2014/main" id="{424BA227-C989-41BA-9D37-34CA4DDEAA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9679" y="1767542"/>
            <a:ext cx="4813203" cy="779207"/>
          </a:xfrm>
        </p:spPr>
      </p:pic>
      <p:pic>
        <p:nvPicPr>
          <p:cNvPr id="12" name="Bilde 11">
            <a:extLst>
              <a:ext uri="{FF2B5EF4-FFF2-40B4-BE49-F238E27FC236}">
                <a16:creationId xmlns:a16="http://schemas.microsoft.com/office/drawing/2014/main" id="{75FB104B-520B-480E-A8AC-383D0902DE2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628" y="5667035"/>
            <a:ext cx="774477" cy="71471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21AA3C5B1FAF40BA7E157276C6F2C3" ma:contentTypeVersion="8" ma:contentTypeDescription="Opprett et nytt dokument." ma:contentTypeScope="" ma:versionID="c14a9729b2b9b198d2b04992eaceed07">
  <xsd:schema xmlns:xsd="http://www.w3.org/2001/XMLSchema" xmlns:xs="http://www.w3.org/2001/XMLSchema" xmlns:p="http://schemas.microsoft.com/office/2006/metadata/properties" xmlns:ns3="0b537630-f4bd-42ad-af0d-0d232ff2a7cb" targetNamespace="http://schemas.microsoft.com/office/2006/metadata/properties" ma:root="true" ma:fieldsID="89aff63cf5da3484d13c726ceae9f8d1" ns3:_="">
    <xsd:import namespace="0b537630-f4bd-42ad-af0d-0d232ff2a7c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537630-f4bd-42ad-af0d-0d232ff2a7c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B84DB3D7-C612-4849-821C-63CB309CCE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537630-f4bd-42ad-af0d-0d232ff2a7c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9468266-2994-4D20-8732-E242A6016B38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0b537630-f4bd-42ad-af0d-0d232ff2a7cb"/>
    <ds:schemaRef ds:uri="http://purl.org/dc/terms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35FA9E5-9C30-4678-8B7D-2A9AE236667B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F74FE003-A8D7-48AC-AE29-CF9A0C62AA76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4463</TotalTime>
  <Words>16</Words>
  <Application>Microsoft Office PowerPoint</Application>
  <PresentationFormat>Skjermfremvisning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Book Antiqua</vt:lpstr>
      <vt:lpstr>Calibri</vt:lpstr>
      <vt:lpstr>Office-tema</vt:lpstr>
      <vt:lpstr>PowerPoint-presentasjon</vt:lpstr>
    </vt:vector>
  </TitlesOfParts>
  <Company>Norges idrettsforbund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Samuelsen, Fredrik</dc:creator>
  <cp:lastModifiedBy>Baarlid, Linn</cp:lastModifiedBy>
  <cp:revision>15</cp:revision>
  <cp:lastPrinted>2015-02-18T12:52:40Z</cp:lastPrinted>
  <dcterms:created xsi:type="dcterms:W3CDTF">2015-02-18T12:44:38Z</dcterms:created>
  <dcterms:modified xsi:type="dcterms:W3CDTF">2020-02-07T09:02:04Z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0x0101002A21AA3C5B1FAF40BA7E157276C6F2C3</vt:lpwstr>
  </property>
  <property fmtid="{D5CDD505-2E9C-101B-9397-08002B2CF9AE}" pid="3" name="Dokumentkategori">
    <vt:lpwstr/>
  </property>
  <property fmtid="{D5CDD505-2E9C-101B-9397-08002B2CF9AE}" pid="4" name="OrgTilhorighet">
    <vt:lpwstr>1;#SF27 Norges Friidrettsforbund|0ed942d9-a7d5-4995-b33c-1fb0e535a052</vt:lpwstr>
  </property>
  <property fmtid="{D5CDD505-2E9C-101B-9397-08002B2CF9AE}" pid="5" name="_dlc_DocId">
    <vt:lpwstr>SF27-26-1919</vt:lpwstr>
  </property>
  <property fmtid="{D5CDD505-2E9C-101B-9397-08002B2CF9AE}" pid="6" name="_dlc_DocIdItemGuid">
    <vt:lpwstr>8d25acd4-8cf9-48fc-a308-5ee174e197e8</vt:lpwstr>
  </property>
  <property fmtid="{D5CDD505-2E9C-101B-9397-08002B2CF9AE}" pid="7" name="_dlc_DocIdUrl">
    <vt:lpwstr>https://idrettskontor.nif.no/sites/friidrettsforbundet/documentcontent/_layouts/15/DocIdRedir.aspx?ID=SF27-26-1919, SF27-26-1919</vt:lpwstr>
  </property>
  <property fmtid="{D5CDD505-2E9C-101B-9397-08002B2CF9AE}" pid="8" name="display_urn:schemas-microsoft-com:office:office#_nifDokumenteier">
    <vt:lpwstr>Samuelsen, Fredrik</vt:lpwstr>
  </property>
  <property fmtid="{D5CDD505-2E9C-101B-9397-08002B2CF9AE}" pid="9" name="display_urn:schemas-microsoft-com:office:office#_nifSaksbehandler">
    <vt:lpwstr>Samuelsen, Fredrik</vt:lpwstr>
  </property>
</Properties>
</file>