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2726"/>
    <a:srgbClr val="0076BD"/>
    <a:srgbClr val="2677BC"/>
    <a:srgbClr val="79C141"/>
    <a:srgbClr val="F8F8F8"/>
    <a:srgbClr val="FF0000"/>
    <a:srgbClr val="FD6555"/>
    <a:srgbClr val="AAFCAC"/>
    <a:srgbClr val="007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5DA43A-72D6-4A42-96A8-42951BBDC60A}" v="11" dt="2022-09-01T09:05:45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136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910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25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887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139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81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05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0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35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633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285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18B4-1B81-463F-BA97-921631F2E0F6}" type="datetimeFigureOut">
              <a:rPr lang="nb-NO" smtClean="0"/>
              <a:t>31.03.2023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CA5EB-A100-4DA1-895A-1C04322052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41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llipse 57">
            <a:extLst>
              <a:ext uri="{FF2B5EF4-FFF2-40B4-BE49-F238E27FC236}">
                <a16:creationId xmlns:a16="http://schemas.microsoft.com/office/drawing/2014/main" id="{5B8662EE-7305-5E97-F32C-40DFDBA839AB}"/>
              </a:ext>
            </a:extLst>
          </p:cNvPr>
          <p:cNvSpPr/>
          <p:nvPr/>
        </p:nvSpPr>
        <p:spPr>
          <a:xfrm>
            <a:off x="448510" y="6150707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DF86C534-53A0-F7B7-DE24-EC83CD3369F3}"/>
              </a:ext>
            </a:extLst>
          </p:cNvPr>
          <p:cNvSpPr/>
          <p:nvPr/>
        </p:nvSpPr>
        <p:spPr>
          <a:xfrm>
            <a:off x="437204" y="5233652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4B13BAE-3D52-1414-D561-8F10F9C3203C}"/>
              </a:ext>
            </a:extLst>
          </p:cNvPr>
          <p:cNvSpPr/>
          <p:nvPr/>
        </p:nvSpPr>
        <p:spPr>
          <a:xfrm>
            <a:off x="452909" y="4378781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2C3DD56B-F996-973E-0FD0-AACB2297D9B6}"/>
              </a:ext>
            </a:extLst>
          </p:cNvPr>
          <p:cNvSpPr/>
          <p:nvPr/>
        </p:nvSpPr>
        <p:spPr>
          <a:xfrm>
            <a:off x="448510" y="3467047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DF325DE-8234-EDBF-C1D0-3AEAC0162BB8}"/>
              </a:ext>
            </a:extLst>
          </p:cNvPr>
          <p:cNvSpPr/>
          <p:nvPr/>
        </p:nvSpPr>
        <p:spPr>
          <a:xfrm>
            <a:off x="452766" y="2531297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5F90676A-898A-EA4E-F2E5-56033ABF917C}"/>
              </a:ext>
            </a:extLst>
          </p:cNvPr>
          <p:cNvSpPr/>
          <p:nvPr/>
        </p:nvSpPr>
        <p:spPr>
          <a:xfrm>
            <a:off x="8887494" y="3417675"/>
            <a:ext cx="489124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D6EBF5AC-60AB-4C93-B68F-E15C1CC8E08F}"/>
              </a:ext>
            </a:extLst>
          </p:cNvPr>
          <p:cNvSpPr txBox="1"/>
          <p:nvPr/>
        </p:nvSpPr>
        <p:spPr>
          <a:xfrm>
            <a:off x="1109208" y="1603508"/>
            <a:ext cx="1178977" cy="4962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2625" dirty="0">
                <a:solidFill>
                  <a:prstClr val="black"/>
                </a:solidFill>
                <a:latin typeface="Cooper Black" panose="0208090404030B020404" pitchFamily="18" charset="0"/>
              </a:rPr>
              <a:t>Navn: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0324D70-550A-4044-BCC0-9F40F49987A3}"/>
              </a:ext>
            </a:extLst>
          </p:cNvPr>
          <p:cNvSpPr txBox="1"/>
          <p:nvPr/>
        </p:nvSpPr>
        <p:spPr>
          <a:xfrm>
            <a:off x="1069608" y="2411459"/>
            <a:ext cx="9028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Høyde: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39FF6C85-F19F-4A65-B8AF-F1EBAD14595C}"/>
              </a:ext>
            </a:extLst>
          </p:cNvPr>
          <p:cNvSpPr txBox="1"/>
          <p:nvPr/>
        </p:nvSpPr>
        <p:spPr>
          <a:xfrm>
            <a:off x="1039214" y="3362237"/>
            <a:ext cx="9829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Lengde: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9CB8D0E-083B-4AFF-A425-997CFC1FE8DC}"/>
              </a:ext>
            </a:extLst>
          </p:cNvPr>
          <p:cNvSpPr txBox="1"/>
          <p:nvPr/>
        </p:nvSpPr>
        <p:spPr>
          <a:xfrm>
            <a:off x="1069608" y="6045897"/>
            <a:ext cx="1769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Presisjonskast:</a:t>
            </a: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7B3CF776-E426-423B-A2AB-6F19568AF703}"/>
              </a:ext>
            </a:extLst>
          </p:cNvPr>
          <p:cNvSpPr txBox="1"/>
          <p:nvPr/>
        </p:nvSpPr>
        <p:spPr>
          <a:xfrm>
            <a:off x="5108276" y="2393771"/>
            <a:ext cx="772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Spyd: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3F7EA68E-5E8F-406B-9086-58DEA99B690E}"/>
              </a:ext>
            </a:extLst>
          </p:cNvPr>
          <p:cNvSpPr txBox="1"/>
          <p:nvPr/>
        </p:nvSpPr>
        <p:spPr>
          <a:xfrm>
            <a:off x="1081772" y="5164574"/>
            <a:ext cx="6925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Støt: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0B914502-39CA-4FD9-AFA8-254727E176F6}"/>
              </a:ext>
            </a:extLst>
          </p:cNvPr>
          <p:cNvSpPr txBox="1"/>
          <p:nvPr/>
        </p:nvSpPr>
        <p:spPr>
          <a:xfrm>
            <a:off x="5060070" y="4261277"/>
            <a:ext cx="1021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Tresteg: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AD531FCD-000D-43AC-86A5-294E2E741CF9}"/>
              </a:ext>
            </a:extLst>
          </p:cNvPr>
          <p:cNvSpPr txBox="1"/>
          <p:nvPr/>
        </p:nvSpPr>
        <p:spPr>
          <a:xfrm>
            <a:off x="1089226" y="4273971"/>
            <a:ext cx="932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Sprint: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B0B1883-BD53-404D-9A25-A522CD862BCC}"/>
              </a:ext>
            </a:extLst>
          </p:cNvPr>
          <p:cNvSpPr/>
          <p:nvPr/>
        </p:nvSpPr>
        <p:spPr>
          <a:xfrm>
            <a:off x="1093229" y="3379987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AEF7A04-DDC8-416B-850D-A5108CDFCF48}"/>
              </a:ext>
            </a:extLst>
          </p:cNvPr>
          <p:cNvSpPr/>
          <p:nvPr/>
        </p:nvSpPr>
        <p:spPr>
          <a:xfrm>
            <a:off x="1109207" y="2446066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9756776-B6DC-4BB1-865D-06A2B2311960}"/>
              </a:ext>
            </a:extLst>
          </p:cNvPr>
          <p:cNvSpPr/>
          <p:nvPr/>
        </p:nvSpPr>
        <p:spPr>
          <a:xfrm>
            <a:off x="1093229" y="4296158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13C16862-DBB2-44EB-9E47-3462AE3F83FE}"/>
              </a:ext>
            </a:extLst>
          </p:cNvPr>
          <p:cNvSpPr/>
          <p:nvPr/>
        </p:nvSpPr>
        <p:spPr>
          <a:xfrm>
            <a:off x="1116754" y="5172088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7D54CCAB-85BE-4DF9-9AEC-524239B23A4E}"/>
              </a:ext>
            </a:extLst>
          </p:cNvPr>
          <p:cNvSpPr/>
          <p:nvPr/>
        </p:nvSpPr>
        <p:spPr>
          <a:xfrm>
            <a:off x="1116754" y="6080266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ABD6D783-BD2A-4F8D-91E7-9BA5C32752B0}"/>
              </a:ext>
            </a:extLst>
          </p:cNvPr>
          <p:cNvSpPr/>
          <p:nvPr/>
        </p:nvSpPr>
        <p:spPr>
          <a:xfrm>
            <a:off x="5142244" y="3362396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ED3A05BE-7363-43B1-9A1B-5BAA9349E66A}"/>
              </a:ext>
            </a:extLst>
          </p:cNvPr>
          <p:cNvSpPr/>
          <p:nvPr/>
        </p:nvSpPr>
        <p:spPr>
          <a:xfrm>
            <a:off x="5118627" y="2427347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B423949-D5E8-4F99-92FB-099BDB3C5398}"/>
              </a:ext>
            </a:extLst>
          </p:cNvPr>
          <p:cNvSpPr/>
          <p:nvPr/>
        </p:nvSpPr>
        <p:spPr>
          <a:xfrm>
            <a:off x="5141247" y="4262787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4953DBF-C556-4E62-92BB-B9A5B75A5576}"/>
              </a:ext>
            </a:extLst>
          </p:cNvPr>
          <p:cNvSpPr/>
          <p:nvPr/>
        </p:nvSpPr>
        <p:spPr>
          <a:xfrm>
            <a:off x="5131484" y="5175072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E4A98FDC-44E1-454A-975A-344877E1B4F1}"/>
              </a:ext>
            </a:extLst>
          </p:cNvPr>
          <p:cNvSpPr/>
          <p:nvPr/>
        </p:nvSpPr>
        <p:spPr>
          <a:xfrm>
            <a:off x="5131484" y="6080266"/>
            <a:ext cx="3621704" cy="59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CC31229-FF86-4668-B2B3-16572C8FFCB6}"/>
              </a:ext>
            </a:extLst>
          </p:cNvPr>
          <p:cNvSpPr/>
          <p:nvPr/>
        </p:nvSpPr>
        <p:spPr>
          <a:xfrm>
            <a:off x="8887494" y="2424236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TekstSylinder 44">
            <a:extLst>
              <a:ext uri="{FF2B5EF4-FFF2-40B4-BE49-F238E27FC236}">
                <a16:creationId xmlns:a16="http://schemas.microsoft.com/office/drawing/2014/main" id="{4ED211F2-D841-4598-B11B-8E6877B910B8}"/>
              </a:ext>
            </a:extLst>
          </p:cNvPr>
          <p:cNvSpPr txBox="1"/>
          <p:nvPr/>
        </p:nvSpPr>
        <p:spPr>
          <a:xfrm>
            <a:off x="473299" y="241753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TekstSylinder 45">
            <a:extLst>
              <a:ext uri="{FF2B5EF4-FFF2-40B4-BE49-F238E27FC236}">
                <a16:creationId xmlns:a16="http://schemas.microsoft.com/office/drawing/2014/main" id="{97B40665-6551-4D40-8F21-42F11A9884F6}"/>
              </a:ext>
            </a:extLst>
          </p:cNvPr>
          <p:cNvSpPr txBox="1"/>
          <p:nvPr/>
        </p:nvSpPr>
        <p:spPr>
          <a:xfrm>
            <a:off x="473299" y="3358616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EB51D2E2-9CB0-4BCC-AC8F-0DD9464C91E6}"/>
              </a:ext>
            </a:extLst>
          </p:cNvPr>
          <p:cNvSpPr txBox="1"/>
          <p:nvPr/>
        </p:nvSpPr>
        <p:spPr>
          <a:xfrm>
            <a:off x="473299" y="4277014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8" name="TekstSylinder 47">
            <a:extLst>
              <a:ext uri="{FF2B5EF4-FFF2-40B4-BE49-F238E27FC236}">
                <a16:creationId xmlns:a16="http://schemas.microsoft.com/office/drawing/2014/main" id="{A137B47F-4E3B-4692-9567-9CD79BCC4425}"/>
              </a:ext>
            </a:extLst>
          </p:cNvPr>
          <p:cNvSpPr txBox="1"/>
          <p:nvPr/>
        </p:nvSpPr>
        <p:spPr>
          <a:xfrm>
            <a:off x="451971" y="5123815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9" name="TekstSylinder 48">
            <a:extLst>
              <a:ext uri="{FF2B5EF4-FFF2-40B4-BE49-F238E27FC236}">
                <a16:creationId xmlns:a16="http://schemas.microsoft.com/office/drawing/2014/main" id="{07047E83-3665-4FD3-9611-52860D93FB88}"/>
              </a:ext>
            </a:extLst>
          </p:cNvPr>
          <p:cNvSpPr txBox="1"/>
          <p:nvPr/>
        </p:nvSpPr>
        <p:spPr>
          <a:xfrm>
            <a:off x="459613" y="6027461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0" name="TekstSylinder 49">
            <a:extLst>
              <a:ext uri="{FF2B5EF4-FFF2-40B4-BE49-F238E27FC236}">
                <a16:creationId xmlns:a16="http://schemas.microsoft.com/office/drawing/2014/main" id="{F7DD8D7A-1009-4DDE-98E0-593CBC70ABA9}"/>
              </a:ext>
            </a:extLst>
          </p:cNvPr>
          <p:cNvSpPr txBox="1"/>
          <p:nvPr/>
        </p:nvSpPr>
        <p:spPr>
          <a:xfrm>
            <a:off x="8914110" y="2332283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1" name="TekstSylinder 50">
            <a:extLst>
              <a:ext uri="{FF2B5EF4-FFF2-40B4-BE49-F238E27FC236}">
                <a16:creationId xmlns:a16="http://schemas.microsoft.com/office/drawing/2014/main" id="{37899DC0-5778-4D20-AF5E-832B4F20187A}"/>
              </a:ext>
            </a:extLst>
          </p:cNvPr>
          <p:cNvSpPr txBox="1"/>
          <p:nvPr/>
        </p:nvSpPr>
        <p:spPr>
          <a:xfrm>
            <a:off x="8905661" y="3328887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5" name="TekstSylinder 54">
            <a:extLst>
              <a:ext uri="{FF2B5EF4-FFF2-40B4-BE49-F238E27FC236}">
                <a16:creationId xmlns:a16="http://schemas.microsoft.com/office/drawing/2014/main" id="{D6D01685-3E1E-4B47-AB6B-FA9745802880}"/>
              </a:ext>
            </a:extLst>
          </p:cNvPr>
          <p:cNvSpPr txBox="1"/>
          <p:nvPr/>
        </p:nvSpPr>
        <p:spPr>
          <a:xfrm>
            <a:off x="5105861" y="3337608"/>
            <a:ext cx="8210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Hekk:</a:t>
            </a:r>
          </a:p>
        </p:txBody>
      </p:sp>
      <p:cxnSp>
        <p:nvCxnSpPr>
          <p:cNvPr id="57" name="Rett linje 56">
            <a:extLst>
              <a:ext uri="{FF2B5EF4-FFF2-40B4-BE49-F238E27FC236}">
                <a16:creationId xmlns:a16="http://schemas.microsoft.com/office/drawing/2014/main" id="{B34A9722-9245-4802-8EE2-ECC2F5B2D4C9}"/>
              </a:ext>
            </a:extLst>
          </p:cNvPr>
          <p:cNvCxnSpPr>
            <a:cxnSpLocks/>
          </p:cNvCxnSpPr>
          <p:nvPr/>
        </p:nvCxnSpPr>
        <p:spPr>
          <a:xfrm>
            <a:off x="1116755" y="2137594"/>
            <a:ext cx="7623577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kstSylinder 58">
            <a:extLst>
              <a:ext uri="{FF2B5EF4-FFF2-40B4-BE49-F238E27FC236}">
                <a16:creationId xmlns:a16="http://schemas.microsoft.com/office/drawing/2014/main" id="{B30FBE51-F7FA-6BCD-3825-66B8BA80F6F7}"/>
              </a:ext>
            </a:extLst>
          </p:cNvPr>
          <p:cNvSpPr txBox="1"/>
          <p:nvPr/>
        </p:nvSpPr>
        <p:spPr>
          <a:xfrm>
            <a:off x="5105860" y="6062163"/>
            <a:ext cx="1537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Hinderløype:</a:t>
            </a: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449E4561-7933-C75F-FA07-DABAEDB5091A}"/>
              </a:ext>
            </a:extLst>
          </p:cNvPr>
          <p:cNvSpPr txBox="1"/>
          <p:nvPr/>
        </p:nvSpPr>
        <p:spPr>
          <a:xfrm>
            <a:off x="5105860" y="5143510"/>
            <a:ext cx="714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1600" dirty="0">
                <a:solidFill>
                  <a:prstClr val="black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Stav:</a:t>
            </a:r>
          </a:p>
        </p:txBody>
      </p:sp>
      <p:pic>
        <p:nvPicPr>
          <p:cNvPr id="3" name="Bilde 2" descr="Et bilde som inneholder tekst, skilt&#10;&#10;Automatisk generert beskrivelse">
            <a:extLst>
              <a:ext uri="{FF2B5EF4-FFF2-40B4-BE49-F238E27FC236}">
                <a16:creationId xmlns:a16="http://schemas.microsoft.com/office/drawing/2014/main" id="{9A5DBBC7-F74F-81BA-7476-C67AD4F65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905" y="134180"/>
            <a:ext cx="2704191" cy="1238924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6C246D31-7BE3-BD62-181B-991389F1FCE1}"/>
              </a:ext>
            </a:extLst>
          </p:cNvPr>
          <p:cNvSpPr/>
          <p:nvPr/>
        </p:nvSpPr>
        <p:spPr>
          <a:xfrm>
            <a:off x="8922801" y="4345695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CF273B8A-26D5-5DC1-7396-544B4DFD019F}"/>
              </a:ext>
            </a:extLst>
          </p:cNvPr>
          <p:cNvSpPr/>
          <p:nvPr/>
        </p:nvSpPr>
        <p:spPr>
          <a:xfrm>
            <a:off x="8905661" y="5253065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09EFBEA-1252-4574-4C16-E6E3D5951E9C}"/>
              </a:ext>
            </a:extLst>
          </p:cNvPr>
          <p:cNvSpPr/>
          <p:nvPr/>
        </p:nvSpPr>
        <p:spPr>
          <a:xfrm>
            <a:off x="8925015" y="6150707"/>
            <a:ext cx="481106" cy="467487"/>
          </a:xfrm>
          <a:prstGeom prst="ellipse">
            <a:avLst/>
          </a:prstGeom>
          <a:solidFill>
            <a:srgbClr val="E22726"/>
          </a:solidFill>
          <a:ln>
            <a:solidFill>
              <a:srgbClr val="E2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nb-NO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2" name="TekstSylinder 51">
            <a:extLst>
              <a:ext uri="{FF2B5EF4-FFF2-40B4-BE49-F238E27FC236}">
                <a16:creationId xmlns:a16="http://schemas.microsoft.com/office/drawing/2014/main" id="{B3A4B0C1-3D10-4E35-B2E4-C903B9E450B8}"/>
              </a:ext>
            </a:extLst>
          </p:cNvPr>
          <p:cNvSpPr txBox="1"/>
          <p:nvPr/>
        </p:nvSpPr>
        <p:spPr>
          <a:xfrm>
            <a:off x="8939128" y="4252598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3" name="TekstSylinder 52">
            <a:extLst>
              <a:ext uri="{FF2B5EF4-FFF2-40B4-BE49-F238E27FC236}">
                <a16:creationId xmlns:a16="http://schemas.microsoft.com/office/drawing/2014/main" id="{78A7267B-091A-4A27-AC39-4BB71EBB93BB}"/>
              </a:ext>
            </a:extLst>
          </p:cNvPr>
          <p:cNvSpPr txBox="1"/>
          <p:nvPr/>
        </p:nvSpPr>
        <p:spPr>
          <a:xfrm>
            <a:off x="8922801" y="5135777"/>
            <a:ext cx="431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4" name="TekstSylinder 53">
            <a:extLst>
              <a:ext uri="{FF2B5EF4-FFF2-40B4-BE49-F238E27FC236}">
                <a16:creationId xmlns:a16="http://schemas.microsoft.com/office/drawing/2014/main" id="{061DC054-CD1B-482C-81C3-61FF08E56B9D}"/>
              </a:ext>
            </a:extLst>
          </p:cNvPr>
          <p:cNvSpPr txBox="1"/>
          <p:nvPr/>
        </p:nvSpPr>
        <p:spPr>
          <a:xfrm>
            <a:off x="8836392" y="6043147"/>
            <a:ext cx="66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nb-NO" sz="3200" dirty="0">
                <a:solidFill>
                  <a:prstClr val="white"/>
                </a:solidFill>
                <a:latin typeface="Cooper Black" panose="0208090404030B020404" pitchFamily="18" charset="0"/>
                <a:cs typeface="Arial" panose="020B0604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1071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gek xmlns="1f93ebe0-95c3-4156-8f16-3c71dea2ef82" xsi:nil="true"/>
    <merknad xmlns="1f93ebe0-95c3-4156-8f16-3c71dea2ef82" xsi:nil="true"/>
    <lcf76f155ced4ddcb4097134ff3c332f xmlns="1f93ebe0-95c3-4156-8f16-3c71dea2ef82">
      <Terms xmlns="http://schemas.microsoft.com/office/infopath/2007/PartnerControls"/>
    </lcf76f155ced4ddcb4097134ff3c332f>
    <TaxCatchAll xmlns="9e538389-cabc-4d4e-918a-8beb7ac0ecaa" xsi:nil="true"/>
    <Kommentar xmlns="1f93ebe0-95c3-4156-8f16-3c71dea2ef8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ABCA5E58D2A0419B33FE6E84FFE207" ma:contentTypeVersion="21" ma:contentTypeDescription="Opprett et nytt dokument." ma:contentTypeScope="" ma:versionID="0dbeaa6c3aebdf2f429d038489820f68">
  <xsd:schema xmlns:xsd="http://www.w3.org/2001/XMLSchema" xmlns:xs="http://www.w3.org/2001/XMLSchema" xmlns:p="http://schemas.microsoft.com/office/2006/metadata/properties" xmlns:ns2="1f93ebe0-95c3-4156-8f16-3c71dea2ef82" xmlns:ns3="f8cfeb9f-6cb9-49b0-a94d-6c7e9975c83a" xmlns:ns4="9e538389-cabc-4d4e-918a-8beb7ac0ecaa" targetNamespace="http://schemas.microsoft.com/office/2006/metadata/properties" ma:root="true" ma:fieldsID="995e231ff81121abd999ee97f975dc46" ns2:_="" ns3:_="" ns4:_="">
    <xsd:import namespace="1f93ebe0-95c3-4156-8f16-3c71dea2ef82"/>
    <xsd:import namespace="f8cfeb9f-6cb9-49b0-a94d-6c7e9975c83a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rknad" minOccurs="0"/>
                <xsd:element ref="ns2:wgek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Komment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93ebe0-95c3-4156-8f16-3c71dea2ef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rknad" ma:index="20" nillable="true" ma:displayName="merknad" ma:description="Bruk/gjør endringer i denne!" ma:format="Dropdown" ma:internalName="merknad">
      <xsd:simpleType>
        <xsd:restriction base="dms:Text">
          <xsd:maxLength value="255"/>
        </xsd:restriction>
      </xsd:simpleType>
    </xsd:element>
    <xsd:element name="wgek" ma:index="21" nillable="true" ma:displayName="Tall" ma:internalName="wgek">
      <xsd:simpleType>
        <xsd:restriction base="dms:Number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Kommentar" ma:index="28" nillable="true" ma:displayName="Kommentar " ma:format="Dropdown" ma:internalName="Kommentar">
      <xsd:simpleType>
        <xsd:union memberTypes="dms:Text">
          <xsd:simpleType>
            <xsd:restriction base="dms:Choice">
              <xsd:enumeration value="Styrevedtak"/>
              <xsd:enumeration value="Høstmøtet 2020"/>
              <xsd:enumeration value="Høstmøtet 2021"/>
              <xsd:enumeration value="Arbeidsgruppe 2020"/>
              <xsd:enumeration value="Arbeidsgruppe 2024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feb9f-6cb9-49b0-a94d-6c7e9975c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847541b1-cc05-48a1-b3fa-836ae2b041eb}" ma:internalName="TaxCatchAll" ma:showField="CatchAllData" ma:web="f8cfeb9f-6cb9-49b0-a94d-6c7e9975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6F53EF-8621-4E79-AF8E-5EE67AD8B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F051D3-C778-4F70-8400-AEF291624B26}">
  <ds:schemaRefs>
    <ds:schemaRef ds:uri="http://purl.org/dc/terms/"/>
    <ds:schemaRef ds:uri="http://schemas.openxmlformats.org/package/2006/metadata/core-properties"/>
    <ds:schemaRef ds:uri="aec5f570-5954-42b2-93f8-bbdf6252596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50bce6-a5f1-43ca-83d2-6f1f0e850f04"/>
    <ds:schemaRef ds:uri="http://www.w3.org/XML/1998/namespace"/>
    <ds:schemaRef ds:uri="http://purl.org/dc/dcmitype/"/>
    <ds:schemaRef ds:uri="1f93ebe0-95c3-4156-8f16-3c71dea2ef82"/>
    <ds:schemaRef ds:uri="9e538389-cabc-4d4e-918a-8beb7ac0ecaa"/>
  </ds:schemaRefs>
</ds:datastoreItem>
</file>

<file path=customXml/itemProps3.xml><?xml version="1.0" encoding="utf-8"?>
<ds:datastoreItem xmlns:ds="http://schemas.openxmlformats.org/officeDocument/2006/customXml" ds:itemID="{D84F1147-79F7-4CC6-8092-D41EEE7BE73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</TotalTime>
  <Words>32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Trosdahl, Magnus</dc:creator>
  <cp:lastModifiedBy>Baarlid, Linn</cp:lastModifiedBy>
  <cp:revision>3</cp:revision>
  <dcterms:created xsi:type="dcterms:W3CDTF">2018-10-02T08:19:56Z</dcterms:created>
  <dcterms:modified xsi:type="dcterms:W3CDTF">2023-03-31T12:34:25Z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0x0101005CABCA5E58D2A0419B33FE6E84FFE207</vt:lpwstr>
  </property>
  <property fmtid="{D5CDD505-2E9C-101B-9397-08002B2CF9AE}" pid="3" name="Dokumentkategori">
    <vt:lpwstr/>
  </property>
  <property fmtid="{D5CDD505-2E9C-101B-9397-08002B2CF9AE}" pid="4" name="OrgTilhorighet">
    <vt:lpwstr>1;#SF27 Norges Friidrettsforbund|0ed942d9-a7d5-4995-b33c-1fb0e535a052</vt:lpwstr>
  </property>
  <property fmtid="{D5CDD505-2E9C-101B-9397-08002B2CF9AE}" pid="5" name="_dlc_DocIdItemGuid">
    <vt:lpwstr>6ff6a0d6-36d2-4522-8844-1b758bd70a71</vt:lpwstr>
  </property>
  <property fmtid="{D5CDD505-2E9C-101B-9397-08002B2CF9AE}" pid="6" name="MediaServiceImageTags">
    <vt:lpwstr/>
  </property>
</Properties>
</file>