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726"/>
    <a:srgbClr val="0076BD"/>
    <a:srgbClr val="2677BC"/>
    <a:srgbClr val="79C141"/>
    <a:srgbClr val="F8F8F8"/>
    <a:srgbClr val="FF0000"/>
    <a:srgbClr val="FD6555"/>
    <a:srgbClr val="AAFCAC"/>
    <a:srgbClr val="007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3E8ABA-1953-43C2-97CF-F560EE0CE3AF}" v="2" dt="2023-03-31T12:38:15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arlid, Linn" userId="43c23a50-0307-4bcd-8037-039cc7680dbd" providerId="ADAL" clId="{273E8ABA-1953-43C2-97CF-F560EE0CE3AF}"/>
    <pc:docChg chg="modSld">
      <pc:chgData name="Baarlid, Linn" userId="43c23a50-0307-4bcd-8037-039cc7680dbd" providerId="ADAL" clId="{273E8ABA-1953-43C2-97CF-F560EE0CE3AF}" dt="2023-03-31T12:38:39.589" v="63" actId="1076"/>
      <pc:docMkLst>
        <pc:docMk/>
      </pc:docMkLst>
      <pc:sldChg chg="addSp modSp mod">
        <pc:chgData name="Baarlid, Linn" userId="43c23a50-0307-4bcd-8037-039cc7680dbd" providerId="ADAL" clId="{273E8ABA-1953-43C2-97CF-F560EE0CE3AF}" dt="2023-03-31T12:38:39.589" v="63" actId="1076"/>
        <pc:sldMkLst>
          <pc:docMk/>
          <pc:sldMk cId="910710507" sldId="257"/>
        </pc:sldMkLst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4" creationId="{D6EBF5AC-60AB-4C93-B68F-E15C1CC8E08F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9" creationId="{5F90676A-898A-EA4E-F2E5-56033ABF917C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0" creationId="{5DF325DE-8234-EDBF-C1D0-3AEAC0162BB8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1" creationId="{50324D70-550A-4044-BCC0-9F40F49987A3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2" creationId="{39FF6C85-F19F-4A65-B8AF-F1EBAD14595C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3" creationId="{79CB8D0E-083B-4AFF-A425-997CFC1FE8DC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5" creationId="{7B3CF776-E426-423B-A2AB-6F19568AF703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6" creationId="{3F7EA68E-5E8F-406B-9086-58DEA99B690E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7" creationId="{6C246D31-7BE3-BD62-181B-991389F1FCE1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8" creationId="{0B914502-39CA-4FD9-AFA8-254727E176F6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19" creationId="{AD531FCD-000D-43AC-86A5-294E2E741CF9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0" creationId="{FB0B1883-BD53-404D-9A25-A522CD862BCC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1" creationId="{2AEF7A04-DDC8-416B-850D-A5108CDFCF48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2" creationId="{CF273B8A-26D5-5DC1-7396-544B4DFD019F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3" creationId="{19756776-B6DC-4BB1-865D-06A2B2311960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4" creationId="{13C16862-DBB2-44EB-9E47-3462AE3F83FE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5" creationId="{7D54CCAB-85BE-4DF9-9AEC-524239B23A4E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6" creationId="{909EFBEA-1252-4574-4C16-E6E3D5951E9C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7" creationId="{ABD6D783-BD2A-4F8D-91E7-9BA5C32752B0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8" creationId="{ED3A05BE-7363-43B1-9A1B-5BAA9349E66A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29" creationId="{FB423949-D5E8-4F99-92FB-099BDB3C5398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30" creationId="{54953DBF-C556-4E62-92BB-B9A5B75A5576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31" creationId="{E4A98FDC-44E1-454A-975A-344877E1B4F1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32" creationId="{2C3DD56B-F996-973E-0FD0-AACB2297D9B6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33" creationId="{24B13BAE-3D52-1414-D561-8F10F9C3203C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40" creationId="{4CC31229-FF86-4668-B2B3-16572C8FFCB6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45" creationId="{4ED211F2-D841-4598-B11B-8E6877B910B8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46" creationId="{97B40665-6551-4D40-8F21-42F11A9884F6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47" creationId="{EB51D2E2-9CB0-4BCC-AC8F-0DD9464C91E6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48" creationId="{A137B47F-4E3B-4692-9567-9CD79BCC4425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49" creationId="{07047E83-3665-4FD3-9611-52860D93FB88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0" creationId="{F7DD8D7A-1009-4DDE-98E0-593CBC70ABA9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1" creationId="{37899DC0-5778-4D20-AF5E-832B4F20187A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2" creationId="{B3A4B0C1-3D10-4E35-B2E4-C903B9E450B8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3" creationId="{78A7267B-091A-4A27-AC39-4BB71EBB93BB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4" creationId="{061DC054-CD1B-482C-81C3-61FF08E56B9D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5" creationId="{D6D01685-3E1E-4B47-AB6B-FA9745802880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6" creationId="{DF86C534-53A0-F7B7-DE24-EC83CD3369F3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8" creationId="{5B8662EE-7305-5E97-F32C-40DFDBA839AB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59" creationId="{B30FBE51-F7FA-6BCD-3825-66B8BA80F6F7}"/>
          </ac:spMkLst>
        </pc:spChg>
        <pc:spChg chg="mod">
          <ac:chgData name="Baarlid, Linn" userId="43c23a50-0307-4bcd-8037-039cc7680dbd" providerId="ADAL" clId="{273E8ABA-1953-43C2-97CF-F560EE0CE3AF}" dt="2023-03-31T12:38:13.101" v="58" actId="1035"/>
          <ac:spMkLst>
            <pc:docMk/>
            <pc:sldMk cId="910710507" sldId="257"/>
            <ac:spMk id="60" creationId="{449E4561-7933-C75F-FA07-DABAEDB5091A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61" creationId="{26262712-4824-B2FB-D53D-DCAF2858B74F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62" creationId="{DE211D4A-A68E-51E4-5A1B-A62BAE07F536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64" creationId="{6DFA464C-62A9-C13F-9444-00164BB278BC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65" creationId="{A9FE0CAB-A600-4FFC-72B5-1C6945BA0C1D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66" creationId="{117A752D-0FC1-F38A-4BED-7C2C926A1B8C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67" creationId="{13B04FEC-1E37-2E4B-8789-E7DC47CDB9F1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68" creationId="{D27560AD-B611-285A-A6B6-D0013A4A4324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69" creationId="{0EE0D8C4-E904-1B31-A9FB-CC3EEE562DA8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0" creationId="{71F47E13-8184-FF22-8EC8-F06F74AA23B9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1" creationId="{C2AC30C3-ED19-7504-7C1B-365AFA4F1434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2" creationId="{093257D8-A7AA-F94F-352D-73D897B1BBF8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3" creationId="{E816FB43-1494-CD15-2B31-C5BF47B1DA58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4" creationId="{92682F6F-8213-EFB9-5F99-A889E3D3BDE8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5" creationId="{23653900-3715-3105-A3DF-9E4AA44C9A1E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6" creationId="{2F1CC850-91D1-364A-2E04-E0DCC54FA67F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7" creationId="{C3C74055-294F-153F-4FF3-FA4FD7AB3BE4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8" creationId="{15858F47-90E5-BE31-9435-3F1576261518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79" creationId="{04F5CB4D-4280-25F7-96A7-B590438CE450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0" creationId="{4EC7E026-7A3E-CB0E-CAE1-CBBD7DFB41CF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1" creationId="{4A5E9827-ED5A-C3A1-D2E8-82F2A1BD6FDA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2" creationId="{A15DC208-A7AF-02A7-BAC7-CF6F24893763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3" creationId="{8143CC37-4B01-CBC8-8C4C-E0E276A11A95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4" creationId="{13504CB5-6A5E-A117-5CD2-0C453E881314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5" creationId="{C21FBB00-78CE-F31F-CF41-88DF8F24E963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6" creationId="{E35271D4-CDC6-9D54-4BDC-70382845A64A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7" creationId="{12674F40-3956-761D-5506-7CC1DDB35467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8" creationId="{AB49D5C8-AA88-B128-E219-A9544F172C2F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89" creationId="{E4340710-8C71-7701-690D-87B8D1156FB7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90" creationId="{E0893146-9729-00FA-B901-4EA3724BEF43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91" creationId="{19BF954C-B4B8-0F52-B942-F4E88BB2E3DA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92" creationId="{AA3D4213-C8F3-B42F-B1B8-ADC7F3855636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93" creationId="{1B8C4589-F2C4-7E36-8F60-D6B47C9AC944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94" creationId="{5BB17638-FDC2-6D87-0DF4-EDA392F34227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96" creationId="{8EB72BF9-BB0C-CE16-F891-54C3EBB5DE88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97" creationId="{683102CC-2538-F4E3-7EE9-9E71F452D6A8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99" creationId="{A71F28C6-DFC6-742A-F173-97472FCA787A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100" creationId="{37D67C2A-F693-8634-FC0C-428AB9251EAC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101" creationId="{680C4675-04F1-69E4-242C-696AA4C1A38C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102" creationId="{171E3BFE-87FF-65AA-8FCA-6DC9A06F5802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103" creationId="{C1C6E221-529E-374E-9343-9BD36BBD1EA8}"/>
          </ac:spMkLst>
        </pc:spChg>
        <pc:spChg chg="add mod">
          <ac:chgData name="Baarlid, Linn" userId="43c23a50-0307-4bcd-8037-039cc7680dbd" providerId="ADAL" clId="{273E8ABA-1953-43C2-97CF-F560EE0CE3AF}" dt="2023-03-31T12:38:26.101" v="60" actId="1076"/>
          <ac:spMkLst>
            <pc:docMk/>
            <pc:sldMk cId="910710507" sldId="257"/>
            <ac:spMk id="104" creationId="{667F7C98-809B-0093-8CF3-72DA3FC204CB}"/>
          </ac:spMkLst>
        </pc:spChg>
        <pc:picChg chg="mod">
          <ac:chgData name="Baarlid, Linn" userId="43c23a50-0307-4bcd-8037-039cc7680dbd" providerId="ADAL" clId="{273E8ABA-1953-43C2-97CF-F560EE0CE3AF}" dt="2023-03-31T12:38:35.730" v="62" actId="1076"/>
          <ac:picMkLst>
            <pc:docMk/>
            <pc:sldMk cId="910710507" sldId="257"/>
            <ac:picMk id="3" creationId="{9A5DBBC7-F74F-81BA-7476-C67AD4F65D21}"/>
          </ac:picMkLst>
        </pc:picChg>
        <pc:picChg chg="add mod">
          <ac:chgData name="Baarlid, Linn" userId="43c23a50-0307-4bcd-8037-039cc7680dbd" providerId="ADAL" clId="{273E8ABA-1953-43C2-97CF-F560EE0CE3AF}" dt="2023-03-31T12:38:39.589" v="63" actId="1076"/>
          <ac:picMkLst>
            <pc:docMk/>
            <pc:sldMk cId="910710507" sldId="257"/>
            <ac:picMk id="98" creationId="{B1DEDF2B-AAF2-06AE-8CD6-DC054D93A2FF}"/>
          </ac:picMkLst>
        </pc:picChg>
        <pc:cxnChg chg="mod">
          <ac:chgData name="Baarlid, Linn" userId="43c23a50-0307-4bcd-8037-039cc7680dbd" providerId="ADAL" clId="{273E8ABA-1953-43C2-97CF-F560EE0CE3AF}" dt="2023-03-31T12:38:13.101" v="58" actId="1035"/>
          <ac:cxnSpMkLst>
            <pc:docMk/>
            <pc:sldMk cId="910710507" sldId="257"/>
            <ac:cxnSpMk id="57" creationId="{B34A9722-9245-4802-8EE2-ECC2F5B2D4C9}"/>
          </ac:cxnSpMkLst>
        </pc:cxnChg>
        <pc:cxnChg chg="add mod">
          <ac:chgData name="Baarlid, Linn" userId="43c23a50-0307-4bcd-8037-039cc7680dbd" providerId="ADAL" clId="{273E8ABA-1953-43C2-97CF-F560EE0CE3AF}" dt="2023-03-31T12:38:26.101" v="60" actId="1076"/>
          <ac:cxnSpMkLst>
            <pc:docMk/>
            <pc:sldMk cId="910710507" sldId="257"/>
            <ac:cxnSpMk id="95" creationId="{9FE9B261-4F9C-9BE9-F2E1-DF3D00D3DC7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74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02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76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021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01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11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50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295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204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51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971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960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llipse 57">
            <a:extLst>
              <a:ext uri="{FF2B5EF4-FFF2-40B4-BE49-F238E27FC236}">
                <a16:creationId xmlns:a16="http://schemas.microsoft.com/office/drawing/2014/main" id="{5B8662EE-7305-5E97-F32C-40DFDBA839AB}"/>
              </a:ext>
            </a:extLst>
          </p:cNvPr>
          <p:cNvSpPr/>
          <p:nvPr/>
        </p:nvSpPr>
        <p:spPr>
          <a:xfrm>
            <a:off x="310507" y="4557356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DF86C534-53A0-F7B7-DE24-EC83CD3369F3}"/>
              </a:ext>
            </a:extLst>
          </p:cNvPr>
          <p:cNvSpPr/>
          <p:nvPr/>
        </p:nvSpPr>
        <p:spPr>
          <a:xfrm>
            <a:off x="302679" y="3922471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4B13BAE-3D52-1414-D561-8F10F9C3203C}"/>
              </a:ext>
            </a:extLst>
          </p:cNvPr>
          <p:cNvSpPr/>
          <p:nvPr/>
        </p:nvSpPr>
        <p:spPr>
          <a:xfrm>
            <a:off x="313552" y="3330637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C3DD56B-F996-973E-0FD0-AACB2297D9B6}"/>
              </a:ext>
            </a:extLst>
          </p:cNvPr>
          <p:cNvSpPr/>
          <p:nvPr/>
        </p:nvSpPr>
        <p:spPr>
          <a:xfrm>
            <a:off x="310507" y="2699437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DF325DE-8234-EDBF-C1D0-3AEAC0162BB8}"/>
              </a:ext>
            </a:extLst>
          </p:cNvPr>
          <p:cNvSpPr/>
          <p:nvPr/>
        </p:nvSpPr>
        <p:spPr>
          <a:xfrm>
            <a:off x="313453" y="2051610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F90676A-898A-EA4E-F2E5-56033ABF917C}"/>
              </a:ext>
            </a:extLst>
          </p:cNvPr>
          <p:cNvSpPr/>
          <p:nvPr/>
        </p:nvSpPr>
        <p:spPr>
          <a:xfrm>
            <a:off x="6152881" y="2665256"/>
            <a:ext cx="33862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6EBF5AC-60AB-4C93-B68F-E15C1CC8E08F}"/>
              </a:ext>
            </a:extLst>
          </p:cNvPr>
          <p:cNvSpPr txBox="1"/>
          <p:nvPr/>
        </p:nvSpPr>
        <p:spPr>
          <a:xfrm>
            <a:off x="767914" y="1409295"/>
            <a:ext cx="873894" cy="371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817" dirty="0">
                <a:solidFill>
                  <a:prstClr val="black"/>
                </a:solidFill>
                <a:latin typeface="Cooper Black" panose="0208090404030B020404" pitchFamily="18" charset="0"/>
              </a:rPr>
              <a:t>Navn: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0324D70-550A-4044-BCC0-9F40F49987A3}"/>
              </a:ext>
            </a:extLst>
          </p:cNvPr>
          <p:cNvSpPr txBox="1"/>
          <p:nvPr/>
        </p:nvSpPr>
        <p:spPr>
          <a:xfrm>
            <a:off x="740498" y="1968645"/>
            <a:ext cx="68320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Høyde: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9FF6C85-F19F-4A65-B8AF-F1EBAD14595C}"/>
              </a:ext>
            </a:extLst>
          </p:cNvPr>
          <p:cNvSpPr txBox="1"/>
          <p:nvPr/>
        </p:nvSpPr>
        <p:spPr>
          <a:xfrm>
            <a:off x="719456" y="2626876"/>
            <a:ext cx="73770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Lengde: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9CB8D0E-083B-4AFF-A425-997CFC1FE8DC}"/>
              </a:ext>
            </a:extLst>
          </p:cNvPr>
          <p:cNvSpPr txBox="1"/>
          <p:nvPr/>
        </p:nvSpPr>
        <p:spPr>
          <a:xfrm>
            <a:off x="740499" y="4484794"/>
            <a:ext cx="1279517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Presisjonskast: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B3CF776-E426-423B-A2AB-6F19568AF703}"/>
              </a:ext>
            </a:extLst>
          </p:cNvPr>
          <p:cNvSpPr txBox="1"/>
          <p:nvPr/>
        </p:nvSpPr>
        <p:spPr>
          <a:xfrm>
            <a:off x="3536499" y="1956399"/>
            <a:ext cx="595035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Spyd: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3F7EA68E-5E8F-406B-9086-58DEA99B690E}"/>
              </a:ext>
            </a:extLst>
          </p:cNvPr>
          <p:cNvSpPr txBox="1"/>
          <p:nvPr/>
        </p:nvSpPr>
        <p:spPr>
          <a:xfrm>
            <a:off x="748920" y="3874648"/>
            <a:ext cx="535724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Støt: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0B914502-39CA-4FD9-AFA8-254727E176F6}"/>
              </a:ext>
            </a:extLst>
          </p:cNvPr>
          <p:cNvSpPr txBox="1"/>
          <p:nvPr/>
        </p:nvSpPr>
        <p:spPr>
          <a:xfrm>
            <a:off x="3503126" y="3249288"/>
            <a:ext cx="76815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Tresteg: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AD531FCD-000D-43AC-86A5-294E2E741CF9}"/>
              </a:ext>
            </a:extLst>
          </p:cNvPr>
          <p:cNvSpPr txBox="1"/>
          <p:nvPr/>
        </p:nvSpPr>
        <p:spPr>
          <a:xfrm>
            <a:off x="754081" y="3258076"/>
            <a:ext cx="700833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Sprint: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B0B1883-BD53-404D-9A25-A522CD862BCC}"/>
              </a:ext>
            </a:extLst>
          </p:cNvPr>
          <p:cNvSpPr/>
          <p:nvPr/>
        </p:nvSpPr>
        <p:spPr>
          <a:xfrm>
            <a:off x="756851" y="2639164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2AEF7A04-DDC8-416B-850D-A5108CDFCF48}"/>
              </a:ext>
            </a:extLst>
          </p:cNvPr>
          <p:cNvSpPr/>
          <p:nvPr/>
        </p:nvSpPr>
        <p:spPr>
          <a:xfrm>
            <a:off x="767913" y="1992604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9756776-B6DC-4BB1-865D-06A2B2311960}"/>
              </a:ext>
            </a:extLst>
          </p:cNvPr>
          <p:cNvSpPr/>
          <p:nvPr/>
        </p:nvSpPr>
        <p:spPr>
          <a:xfrm>
            <a:off x="756851" y="3273436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13C16862-DBB2-44EB-9E47-3462AE3F83FE}"/>
              </a:ext>
            </a:extLst>
          </p:cNvPr>
          <p:cNvSpPr/>
          <p:nvPr/>
        </p:nvSpPr>
        <p:spPr>
          <a:xfrm>
            <a:off x="773138" y="3879849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7D54CCAB-85BE-4DF9-9AEC-524239B23A4E}"/>
              </a:ext>
            </a:extLst>
          </p:cNvPr>
          <p:cNvSpPr/>
          <p:nvPr/>
        </p:nvSpPr>
        <p:spPr>
          <a:xfrm>
            <a:off x="773138" y="4508588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ABD6D783-BD2A-4F8D-91E7-9BA5C32752B0}"/>
              </a:ext>
            </a:extLst>
          </p:cNvPr>
          <p:cNvSpPr/>
          <p:nvPr/>
        </p:nvSpPr>
        <p:spPr>
          <a:xfrm>
            <a:off x="3560015" y="2626985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ED3A05BE-7363-43B1-9A1B-5BAA9349E66A}"/>
              </a:ext>
            </a:extLst>
          </p:cNvPr>
          <p:cNvSpPr/>
          <p:nvPr/>
        </p:nvSpPr>
        <p:spPr>
          <a:xfrm>
            <a:off x="3543665" y="1979644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B423949-D5E8-4F99-92FB-099BDB3C5398}"/>
              </a:ext>
            </a:extLst>
          </p:cNvPr>
          <p:cNvSpPr/>
          <p:nvPr/>
        </p:nvSpPr>
        <p:spPr>
          <a:xfrm>
            <a:off x="3559325" y="3250333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4953DBF-C556-4E62-92BB-B9A5B75A5576}"/>
              </a:ext>
            </a:extLst>
          </p:cNvPr>
          <p:cNvSpPr/>
          <p:nvPr/>
        </p:nvSpPr>
        <p:spPr>
          <a:xfrm>
            <a:off x="3552566" y="3881915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E4A98FDC-44E1-454A-975A-344877E1B4F1}"/>
              </a:ext>
            </a:extLst>
          </p:cNvPr>
          <p:cNvSpPr/>
          <p:nvPr/>
        </p:nvSpPr>
        <p:spPr>
          <a:xfrm>
            <a:off x="3552566" y="4508588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CC31229-FF86-4668-B2B3-16572C8FFCB6}"/>
              </a:ext>
            </a:extLst>
          </p:cNvPr>
          <p:cNvSpPr/>
          <p:nvPr/>
        </p:nvSpPr>
        <p:spPr>
          <a:xfrm>
            <a:off x="6152880" y="1977491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4ED211F2-D841-4598-B11B-8E6877B910B8}"/>
              </a:ext>
            </a:extLst>
          </p:cNvPr>
          <p:cNvSpPr txBox="1"/>
          <p:nvPr/>
        </p:nvSpPr>
        <p:spPr>
          <a:xfrm>
            <a:off x="327668" y="1972851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97B40665-6551-4D40-8F21-42F11A9884F6}"/>
              </a:ext>
            </a:extLst>
          </p:cNvPr>
          <p:cNvSpPr txBox="1"/>
          <p:nvPr/>
        </p:nvSpPr>
        <p:spPr>
          <a:xfrm>
            <a:off x="327668" y="2624369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EB51D2E2-9CB0-4BCC-AC8F-0DD9464C91E6}"/>
              </a:ext>
            </a:extLst>
          </p:cNvPr>
          <p:cNvSpPr txBox="1"/>
          <p:nvPr/>
        </p:nvSpPr>
        <p:spPr>
          <a:xfrm>
            <a:off x="327668" y="3260183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A137B47F-4E3B-4692-9567-9CD79BCC4425}"/>
              </a:ext>
            </a:extLst>
          </p:cNvPr>
          <p:cNvSpPr txBox="1"/>
          <p:nvPr/>
        </p:nvSpPr>
        <p:spPr>
          <a:xfrm>
            <a:off x="312903" y="3846430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07047E83-3665-4FD3-9611-52860D93FB88}"/>
              </a:ext>
            </a:extLst>
          </p:cNvPr>
          <p:cNvSpPr txBox="1"/>
          <p:nvPr/>
        </p:nvSpPr>
        <p:spPr>
          <a:xfrm>
            <a:off x="318194" y="4472031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F7DD8D7A-1009-4DDE-98E0-593CBC70ABA9}"/>
              </a:ext>
            </a:extLst>
          </p:cNvPr>
          <p:cNvSpPr txBox="1"/>
          <p:nvPr/>
        </p:nvSpPr>
        <p:spPr>
          <a:xfrm>
            <a:off x="6171307" y="1913831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37899DC0-5778-4D20-AF5E-832B4F20187A}"/>
              </a:ext>
            </a:extLst>
          </p:cNvPr>
          <p:cNvSpPr txBox="1"/>
          <p:nvPr/>
        </p:nvSpPr>
        <p:spPr>
          <a:xfrm>
            <a:off x="6165457" y="2603787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D6D01685-3E1E-4B47-AB6B-FA9745802880}"/>
              </a:ext>
            </a:extLst>
          </p:cNvPr>
          <p:cNvSpPr txBox="1"/>
          <p:nvPr/>
        </p:nvSpPr>
        <p:spPr>
          <a:xfrm>
            <a:off x="3534828" y="2609825"/>
            <a:ext cx="62549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Hekk:</a:t>
            </a:r>
          </a:p>
        </p:txBody>
      </p: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B34A9722-9245-4802-8EE2-ECC2F5B2D4C9}"/>
              </a:ext>
            </a:extLst>
          </p:cNvPr>
          <p:cNvCxnSpPr>
            <a:cxnSpLocks/>
          </p:cNvCxnSpPr>
          <p:nvPr/>
        </p:nvCxnSpPr>
        <p:spPr>
          <a:xfrm>
            <a:off x="773139" y="1779046"/>
            <a:ext cx="52778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B30FBE51-F7FA-6BCD-3825-66B8BA80F6F7}"/>
              </a:ext>
            </a:extLst>
          </p:cNvPr>
          <p:cNvSpPr txBox="1"/>
          <p:nvPr/>
        </p:nvSpPr>
        <p:spPr>
          <a:xfrm>
            <a:off x="3534826" y="4496056"/>
            <a:ext cx="112562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Hinderløype:</a:t>
            </a: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449E4561-7933-C75F-FA07-DABAEDB5091A}"/>
              </a:ext>
            </a:extLst>
          </p:cNvPr>
          <p:cNvSpPr txBox="1"/>
          <p:nvPr/>
        </p:nvSpPr>
        <p:spPr>
          <a:xfrm>
            <a:off x="3534827" y="3860065"/>
            <a:ext cx="55496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Stav:</a:t>
            </a:r>
          </a:p>
        </p:txBody>
      </p:sp>
      <p:pic>
        <p:nvPicPr>
          <p:cNvPr id="3" name="Bilde 2" descr="Et bilde som inneholder tekst, skilt&#10;&#10;Automatisk generert beskrivelse">
            <a:extLst>
              <a:ext uri="{FF2B5EF4-FFF2-40B4-BE49-F238E27FC236}">
                <a16:creationId xmlns:a16="http://schemas.microsoft.com/office/drawing/2014/main" id="{9A5DBBC7-F74F-81BA-7476-C67AD4F65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08" y="191815"/>
            <a:ext cx="2321784" cy="1063725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6C246D31-7BE3-BD62-181B-991389F1FCE1}"/>
              </a:ext>
            </a:extLst>
          </p:cNvPr>
          <p:cNvSpPr/>
          <p:nvPr/>
        </p:nvSpPr>
        <p:spPr>
          <a:xfrm>
            <a:off x="6177324" y="3307732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F273B8A-26D5-5DC1-7396-544B4DFD019F}"/>
              </a:ext>
            </a:extLst>
          </p:cNvPr>
          <p:cNvSpPr/>
          <p:nvPr/>
        </p:nvSpPr>
        <p:spPr>
          <a:xfrm>
            <a:off x="6165457" y="3935911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09EFBEA-1252-4574-4C16-E6E3D5951E9C}"/>
              </a:ext>
            </a:extLst>
          </p:cNvPr>
          <p:cNvSpPr/>
          <p:nvPr/>
        </p:nvSpPr>
        <p:spPr>
          <a:xfrm>
            <a:off x="6178856" y="4557356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B3A4B0C1-3D10-4E35-B2E4-C903B9E450B8}"/>
              </a:ext>
            </a:extLst>
          </p:cNvPr>
          <p:cNvSpPr txBox="1"/>
          <p:nvPr/>
        </p:nvSpPr>
        <p:spPr>
          <a:xfrm>
            <a:off x="6188627" y="3243279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78A7267B-091A-4A27-AC39-4BB71EBB93BB}"/>
              </a:ext>
            </a:extLst>
          </p:cNvPr>
          <p:cNvSpPr txBox="1"/>
          <p:nvPr/>
        </p:nvSpPr>
        <p:spPr>
          <a:xfrm>
            <a:off x="6177324" y="3854711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061DC054-CD1B-482C-81C3-61FF08E56B9D}"/>
              </a:ext>
            </a:extLst>
          </p:cNvPr>
          <p:cNvSpPr txBox="1"/>
          <p:nvPr/>
        </p:nvSpPr>
        <p:spPr>
          <a:xfrm>
            <a:off x="6117502" y="4482890"/>
            <a:ext cx="514500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26262712-4824-B2FB-D53D-DCAF2858B74F}"/>
              </a:ext>
            </a:extLst>
          </p:cNvPr>
          <p:cNvSpPr/>
          <p:nvPr/>
        </p:nvSpPr>
        <p:spPr>
          <a:xfrm>
            <a:off x="310507" y="9488543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DE211D4A-A68E-51E4-5A1B-A62BAE07F536}"/>
              </a:ext>
            </a:extLst>
          </p:cNvPr>
          <p:cNvSpPr/>
          <p:nvPr/>
        </p:nvSpPr>
        <p:spPr>
          <a:xfrm>
            <a:off x="302679" y="8853658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6DFA464C-62A9-C13F-9444-00164BB278BC}"/>
              </a:ext>
            </a:extLst>
          </p:cNvPr>
          <p:cNvSpPr/>
          <p:nvPr/>
        </p:nvSpPr>
        <p:spPr>
          <a:xfrm>
            <a:off x="313552" y="8261824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A9FE0CAB-A600-4FFC-72B5-1C6945BA0C1D}"/>
              </a:ext>
            </a:extLst>
          </p:cNvPr>
          <p:cNvSpPr/>
          <p:nvPr/>
        </p:nvSpPr>
        <p:spPr>
          <a:xfrm>
            <a:off x="310507" y="7630624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117A752D-0FC1-F38A-4BED-7C2C926A1B8C}"/>
              </a:ext>
            </a:extLst>
          </p:cNvPr>
          <p:cNvSpPr/>
          <p:nvPr/>
        </p:nvSpPr>
        <p:spPr>
          <a:xfrm>
            <a:off x="313453" y="6982797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13B04FEC-1E37-2E4B-8789-E7DC47CDB9F1}"/>
              </a:ext>
            </a:extLst>
          </p:cNvPr>
          <p:cNvSpPr/>
          <p:nvPr/>
        </p:nvSpPr>
        <p:spPr>
          <a:xfrm>
            <a:off x="6152881" y="7596443"/>
            <a:ext cx="33862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D27560AD-B611-285A-A6B6-D0013A4A4324}"/>
              </a:ext>
            </a:extLst>
          </p:cNvPr>
          <p:cNvSpPr txBox="1"/>
          <p:nvPr/>
        </p:nvSpPr>
        <p:spPr>
          <a:xfrm>
            <a:off x="767914" y="6340482"/>
            <a:ext cx="873894" cy="371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817" dirty="0">
                <a:solidFill>
                  <a:prstClr val="black"/>
                </a:solidFill>
                <a:latin typeface="Cooper Black" panose="0208090404030B020404" pitchFamily="18" charset="0"/>
              </a:rPr>
              <a:t>Navn: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0EE0D8C4-E904-1B31-A9FB-CC3EEE562DA8}"/>
              </a:ext>
            </a:extLst>
          </p:cNvPr>
          <p:cNvSpPr txBox="1"/>
          <p:nvPr/>
        </p:nvSpPr>
        <p:spPr>
          <a:xfrm>
            <a:off x="740498" y="6899832"/>
            <a:ext cx="68320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Høyde:</a:t>
            </a:r>
          </a:p>
        </p:txBody>
      </p:sp>
      <p:sp>
        <p:nvSpPr>
          <p:cNvPr id="70" name="TekstSylinder 69">
            <a:extLst>
              <a:ext uri="{FF2B5EF4-FFF2-40B4-BE49-F238E27FC236}">
                <a16:creationId xmlns:a16="http://schemas.microsoft.com/office/drawing/2014/main" id="{71F47E13-8184-FF22-8EC8-F06F74AA23B9}"/>
              </a:ext>
            </a:extLst>
          </p:cNvPr>
          <p:cNvSpPr txBox="1"/>
          <p:nvPr/>
        </p:nvSpPr>
        <p:spPr>
          <a:xfrm>
            <a:off x="719456" y="7558063"/>
            <a:ext cx="73770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Lengde:</a:t>
            </a:r>
          </a:p>
        </p:txBody>
      </p:sp>
      <p:sp>
        <p:nvSpPr>
          <p:cNvPr id="71" name="TekstSylinder 70">
            <a:extLst>
              <a:ext uri="{FF2B5EF4-FFF2-40B4-BE49-F238E27FC236}">
                <a16:creationId xmlns:a16="http://schemas.microsoft.com/office/drawing/2014/main" id="{C2AC30C3-ED19-7504-7C1B-365AFA4F1434}"/>
              </a:ext>
            </a:extLst>
          </p:cNvPr>
          <p:cNvSpPr txBox="1"/>
          <p:nvPr/>
        </p:nvSpPr>
        <p:spPr>
          <a:xfrm>
            <a:off x="740499" y="9415981"/>
            <a:ext cx="1279517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Presisjonskast:</a:t>
            </a:r>
          </a:p>
        </p:txBody>
      </p: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093257D8-A7AA-F94F-352D-73D897B1BBF8}"/>
              </a:ext>
            </a:extLst>
          </p:cNvPr>
          <p:cNvSpPr txBox="1"/>
          <p:nvPr/>
        </p:nvSpPr>
        <p:spPr>
          <a:xfrm>
            <a:off x="3536499" y="6887586"/>
            <a:ext cx="595035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Spyd:</a:t>
            </a:r>
          </a:p>
        </p:txBody>
      </p:sp>
      <p:sp>
        <p:nvSpPr>
          <p:cNvPr id="73" name="TekstSylinder 72">
            <a:extLst>
              <a:ext uri="{FF2B5EF4-FFF2-40B4-BE49-F238E27FC236}">
                <a16:creationId xmlns:a16="http://schemas.microsoft.com/office/drawing/2014/main" id="{E816FB43-1494-CD15-2B31-C5BF47B1DA58}"/>
              </a:ext>
            </a:extLst>
          </p:cNvPr>
          <p:cNvSpPr txBox="1"/>
          <p:nvPr/>
        </p:nvSpPr>
        <p:spPr>
          <a:xfrm>
            <a:off x="748920" y="8805835"/>
            <a:ext cx="535724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Støt:</a:t>
            </a:r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92682F6F-8213-EFB9-5F99-A889E3D3BDE8}"/>
              </a:ext>
            </a:extLst>
          </p:cNvPr>
          <p:cNvSpPr txBox="1"/>
          <p:nvPr/>
        </p:nvSpPr>
        <p:spPr>
          <a:xfrm>
            <a:off x="3503126" y="8180475"/>
            <a:ext cx="76815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Tresteg:</a:t>
            </a:r>
          </a:p>
        </p:txBody>
      </p: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23653900-3715-3105-A3DF-9E4AA44C9A1E}"/>
              </a:ext>
            </a:extLst>
          </p:cNvPr>
          <p:cNvSpPr txBox="1"/>
          <p:nvPr/>
        </p:nvSpPr>
        <p:spPr>
          <a:xfrm>
            <a:off x="754081" y="8189263"/>
            <a:ext cx="700833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Sprint:</a:t>
            </a: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2F1CC850-91D1-364A-2E04-E0DCC54FA67F}"/>
              </a:ext>
            </a:extLst>
          </p:cNvPr>
          <p:cNvSpPr/>
          <p:nvPr/>
        </p:nvSpPr>
        <p:spPr>
          <a:xfrm>
            <a:off x="756851" y="7570351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C3C74055-294F-153F-4FF3-FA4FD7AB3BE4}"/>
              </a:ext>
            </a:extLst>
          </p:cNvPr>
          <p:cNvSpPr/>
          <p:nvPr/>
        </p:nvSpPr>
        <p:spPr>
          <a:xfrm>
            <a:off x="767913" y="6923791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15858F47-90E5-BE31-9435-3F1576261518}"/>
              </a:ext>
            </a:extLst>
          </p:cNvPr>
          <p:cNvSpPr/>
          <p:nvPr/>
        </p:nvSpPr>
        <p:spPr>
          <a:xfrm>
            <a:off x="756851" y="8204623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04F5CB4D-4280-25F7-96A7-B590438CE450}"/>
              </a:ext>
            </a:extLst>
          </p:cNvPr>
          <p:cNvSpPr/>
          <p:nvPr/>
        </p:nvSpPr>
        <p:spPr>
          <a:xfrm>
            <a:off x="773138" y="8811036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4EC7E026-7A3E-CB0E-CAE1-CBBD7DFB41CF}"/>
              </a:ext>
            </a:extLst>
          </p:cNvPr>
          <p:cNvSpPr/>
          <p:nvPr/>
        </p:nvSpPr>
        <p:spPr>
          <a:xfrm>
            <a:off x="773138" y="9439775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4A5E9827-ED5A-C3A1-D2E8-82F2A1BD6FDA}"/>
              </a:ext>
            </a:extLst>
          </p:cNvPr>
          <p:cNvSpPr/>
          <p:nvPr/>
        </p:nvSpPr>
        <p:spPr>
          <a:xfrm>
            <a:off x="3560015" y="7558172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A15DC208-A7AF-02A7-BAC7-CF6F24893763}"/>
              </a:ext>
            </a:extLst>
          </p:cNvPr>
          <p:cNvSpPr/>
          <p:nvPr/>
        </p:nvSpPr>
        <p:spPr>
          <a:xfrm>
            <a:off x="3543665" y="6910831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8143CC37-4B01-CBC8-8C4C-E0E276A11A95}"/>
              </a:ext>
            </a:extLst>
          </p:cNvPr>
          <p:cNvSpPr/>
          <p:nvPr/>
        </p:nvSpPr>
        <p:spPr>
          <a:xfrm>
            <a:off x="3559325" y="8181520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13504CB5-6A5E-A117-5CD2-0C453E881314}"/>
              </a:ext>
            </a:extLst>
          </p:cNvPr>
          <p:cNvSpPr/>
          <p:nvPr/>
        </p:nvSpPr>
        <p:spPr>
          <a:xfrm>
            <a:off x="3552566" y="8813102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C21FBB00-78CE-F31F-CF41-88DF8F24E963}"/>
              </a:ext>
            </a:extLst>
          </p:cNvPr>
          <p:cNvSpPr/>
          <p:nvPr/>
        </p:nvSpPr>
        <p:spPr>
          <a:xfrm>
            <a:off x="3552566" y="9439775"/>
            <a:ext cx="2507334" cy="410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E35271D4-CDC6-9D54-4BDC-70382845A64A}"/>
              </a:ext>
            </a:extLst>
          </p:cNvPr>
          <p:cNvSpPr/>
          <p:nvPr/>
        </p:nvSpPr>
        <p:spPr>
          <a:xfrm>
            <a:off x="6152880" y="6908678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TekstSylinder 86">
            <a:extLst>
              <a:ext uri="{FF2B5EF4-FFF2-40B4-BE49-F238E27FC236}">
                <a16:creationId xmlns:a16="http://schemas.microsoft.com/office/drawing/2014/main" id="{12674F40-3956-761D-5506-7CC1DDB35467}"/>
              </a:ext>
            </a:extLst>
          </p:cNvPr>
          <p:cNvSpPr txBox="1"/>
          <p:nvPr/>
        </p:nvSpPr>
        <p:spPr>
          <a:xfrm>
            <a:off x="327668" y="6904038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8" name="TekstSylinder 87">
            <a:extLst>
              <a:ext uri="{FF2B5EF4-FFF2-40B4-BE49-F238E27FC236}">
                <a16:creationId xmlns:a16="http://schemas.microsoft.com/office/drawing/2014/main" id="{AB49D5C8-AA88-B128-E219-A9544F172C2F}"/>
              </a:ext>
            </a:extLst>
          </p:cNvPr>
          <p:cNvSpPr txBox="1"/>
          <p:nvPr/>
        </p:nvSpPr>
        <p:spPr>
          <a:xfrm>
            <a:off x="327668" y="7555556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E4340710-8C71-7701-690D-87B8D1156FB7}"/>
              </a:ext>
            </a:extLst>
          </p:cNvPr>
          <p:cNvSpPr txBox="1"/>
          <p:nvPr/>
        </p:nvSpPr>
        <p:spPr>
          <a:xfrm>
            <a:off x="327668" y="8191370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E0893146-9729-00FA-B901-4EA3724BEF43}"/>
              </a:ext>
            </a:extLst>
          </p:cNvPr>
          <p:cNvSpPr txBox="1"/>
          <p:nvPr/>
        </p:nvSpPr>
        <p:spPr>
          <a:xfrm>
            <a:off x="312903" y="8777617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19BF954C-B4B8-0F52-B942-F4E88BB2E3DA}"/>
              </a:ext>
            </a:extLst>
          </p:cNvPr>
          <p:cNvSpPr txBox="1"/>
          <p:nvPr/>
        </p:nvSpPr>
        <p:spPr>
          <a:xfrm>
            <a:off x="318194" y="9403218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AA3D4213-C8F3-B42F-B1B8-ADC7F3855636}"/>
              </a:ext>
            </a:extLst>
          </p:cNvPr>
          <p:cNvSpPr txBox="1"/>
          <p:nvPr/>
        </p:nvSpPr>
        <p:spPr>
          <a:xfrm>
            <a:off x="6171307" y="6845018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id="{1B8C4589-F2C4-7E36-8F60-D6B47C9AC944}"/>
              </a:ext>
            </a:extLst>
          </p:cNvPr>
          <p:cNvSpPr txBox="1"/>
          <p:nvPr/>
        </p:nvSpPr>
        <p:spPr>
          <a:xfrm>
            <a:off x="6165457" y="7534974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5BB17638-FDC2-6D87-0DF4-EDA392F34227}"/>
              </a:ext>
            </a:extLst>
          </p:cNvPr>
          <p:cNvSpPr txBox="1"/>
          <p:nvPr/>
        </p:nvSpPr>
        <p:spPr>
          <a:xfrm>
            <a:off x="3534828" y="7541012"/>
            <a:ext cx="62549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Hekk:</a:t>
            </a:r>
          </a:p>
        </p:txBody>
      </p:sp>
      <p:cxnSp>
        <p:nvCxnSpPr>
          <p:cNvPr id="95" name="Rett linje 94">
            <a:extLst>
              <a:ext uri="{FF2B5EF4-FFF2-40B4-BE49-F238E27FC236}">
                <a16:creationId xmlns:a16="http://schemas.microsoft.com/office/drawing/2014/main" id="{9FE9B261-4F9C-9BE9-F2E1-DF3D00D3DC7C}"/>
              </a:ext>
            </a:extLst>
          </p:cNvPr>
          <p:cNvCxnSpPr>
            <a:cxnSpLocks/>
          </p:cNvCxnSpPr>
          <p:nvPr/>
        </p:nvCxnSpPr>
        <p:spPr>
          <a:xfrm>
            <a:off x="773139" y="6710233"/>
            <a:ext cx="52778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TekstSylinder 95">
            <a:extLst>
              <a:ext uri="{FF2B5EF4-FFF2-40B4-BE49-F238E27FC236}">
                <a16:creationId xmlns:a16="http://schemas.microsoft.com/office/drawing/2014/main" id="{8EB72BF9-BB0C-CE16-F891-54C3EBB5DE88}"/>
              </a:ext>
            </a:extLst>
          </p:cNvPr>
          <p:cNvSpPr txBox="1"/>
          <p:nvPr/>
        </p:nvSpPr>
        <p:spPr>
          <a:xfrm>
            <a:off x="3534826" y="9427243"/>
            <a:ext cx="112562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Hinderløype:</a:t>
            </a:r>
          </a:p>
        </p:txBody>
      </p: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683102CC-2538-F4E3-7EE9-9E71F452D6A8}"/>
              </a:ext>
            </a:extLst>
          </p:cNvPr>
          <p:cNvSpPr txBox="1"/>
          <p:nvPr/>
        </p:nvSpPr>
        <p:spPr>
          <a:xfrm>
            <a:off x="3534827" y="8791252"/>
            <a:ext cx="55496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108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Stav:</a:t>
            </a:r>
          </a:p>
        </p:txBody>
      </p:sp>
      <p:pic>
        <p:nvPicPr>
          <p:cNvPr id="98" name="Bilde 97" descr="Et bilde som inneholder tekst, skilt&#10;&#10;Automatisk generert beskrivelse">
            <a:extLst>
              <a:ext uri="{FF2B5EF4-FFF2-40B4-BE49-F238E27FC236}">
                <a16:creationId xmlns:a16="http://schemas.microsoft.com/office/drawing/2014/main" id="{B1DEDF2B-AAF2-06AE-8CD6-DC054D93A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08" y="5219844"/>
            <a:ext cx="2321784" cy="1063725"/>
          </a:xfrm>
          <a:prstGeom prst="rect">
            <a:avLst/>
          </a:prstGeom>
        </p:spPr>
      </p:pic>
      <p:sp>
        <p:nvSpPr>
          <p:cNvPr id="99" name="Ellipse 98">
            <a:extLst>
              <a:ext uri="{FF2B5EF4-FFF2-40B4-BE49-F238E27FC236}">
                <a16:creationId xmlns:a16="http://schemas.microsoft.com/office/drawing/2014/main" id="{A71F28C6-DFC6-742A-F173-97472FCA787A}"/>
              </a:ext>
            </a:extLst>
          </p:cNvPr>
          <p:cNvSpPr/>
          <p:nvPr/>
        </p:nvSpPr>
        <p:spPr>
          <a:xfrm>
            <a:off x="6177324" y="8238919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37D67C2A-F693-8634-FC0C-428AB9251EAC}"/>
              </a:ext>
            </a:extLst>
          </p:cNvPr>
          <p:cNvSpPr/>
          <p:nvPr/>
        </p:nvSpPr>
        <p:spPr>
          <a:xfrm>
            <a:off x="6165457" y="8867098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680C4675-04F1-69E4-242C-696AA4C1A38C}"/>
              </a:ext>
            </a:extLst>
          </p:cNvPr>
          <p:cNvSpPr/>
          <p:nvPr/>
        </p:nvSpPr>
        <p:spPr>
          <a:xfrm>
            <a:off x="6178856" y="9488543"/>
            <a:ext cx="333074" cy="323645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" name="TekstSylinder 101">
            <a:extLst>
              <a:ext uri="{FF2B5EF4-FFF2-40B4-BE49-F238E27FC236}">
                <a16:creationId xmlns:a16="http://schemas.microsoft.com/office/drawing/2014/main" id="{171E3BFE-87FF-65AA-8FCA-6DC9A06F5802}"/>
              </a:ext>
            </a:extLst>
          </p:cNvPr>
          <p:cNvSpPr txBox="1"/>
          <p:nvPr/>
        </p:nvSpPr>
        <p:spPr>
          <a:xfrm>
            <a:off x="6188627" y="8174466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3" name="TekstSylinder 102">
            <a:extLst>
              <a:ext uri="{FF2B5EF4-FFF2-40B4-BE49-F238E27FC236}">
                <a16:creationId xmlns:a16="http://schemas.microsoft.com/office/drawing/2014/main" id="{C1C6E221-529E-374E-9343-9BD36BBD1EA8}"/>
              </a:ext>
            </a:extLst>
          </p:cNvPr>
          <p:cNvSpPr txBox="1"/>
          <p:nvPr/>
        </p:nvSpPr>
        <p:spPr>
          <a:xfrm>
            <a:off x="6177324" y="8785898"/>
            <a:ext cx="3545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667F7C98-809B-0093-8CF3-72DA3FC204CB}"/>
              </a:ext>
            </a:extLst>
          </p:cNvPr>
          <p:cNvSpPr txBox="1"/>
          <p:nvPr/>
        </p:nvSpPr>
        <p:spPr>
          <a:xfrm>
            <a:off x="6117502" y="9414077"/>
            <a:ext cx="514500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215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1071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gek xmlns="1f93ebe0-95c3-4156-8f16-3c71dea2ef82" xsi:nil="true"/>
    <merknad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  <Kommentar xmlns="1f93ebe0-95c3-4156-8f16-3c71dea2ef8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21" ma:contentTypeDescription="Opprett et nytt dokument." ma:contentTypeScope="" ma:versionID="0dbeaa6c3aebdf2f429d038489820f68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995e231ff81121abd999ee97f975dc46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Kommentar" ma:index="28" nillable="true" ma:displayName="Kommentar " ma:format="Dropdown" ma:internalName="Kommentar">
      <xsd:simpleType>
        <xsd:union memberTypes="dms:Text">
          <xsd:simpleType>
            <xsd:restriction base="dms:Choice">
              <xsd:enumeration value="Styrevedtak"/>
              <xsd:enumeration value="Høstmøtet 2020"/>
              <xsd:enumeration value="Høstmøtet 2021"/>
              <xsd:enumeration value="Arbeidsgruppe 2020"/>
              <xsd:enumeration value="Arbeidsgruppe 2024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6F53EF-8621-4E79-AF8E-5EE67AD8B7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F051D3-C778-4F70-8400-AEF291624B26}">
  <ds:schemaRefs>
    <ds:schemaRef ds:uri="f8cfeb9f-6cb9-49b0-a94d-6c7e9975c83a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9e538389-cabc-4d4e-918a-8beb7ac0ecaa"/>
    <ds:schemaRef ds:uri="1f93ebe0-95c3-4156-8f16-3c71dea2ef82"/>
  </ds:schemaRefs>
</ds:datastoreItem>
</file>

<file path=customXml/itemProps3.xml><?xml version="1.0" encoding="utf-8"?>
<ds:datastoreItem xmlns:ds="http://schemas.openxmlformats.org/officeDocument/2006/customXml" ds:itemID="{63DE207B-F3B8-4538-83F5-AF0CECB70B2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115</TotalTime>
  <Words>64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Trosdahl, Magnus</dc:creator>
  <cp:lastModifiedBy>Baarlid, Linn</cp:lastModifiedBy>
  <cp:revision>4</cp:revision>
  <dcterms:created xsi:type="dcterms:W3CDTF">2018-10-02T08:19:56Z</dcterms:created>
  <dcterms:modified xsi:type="dcterms:W3CDTF">2023-03-31T12:38:45Z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Dokumentkategori">
    <vt:lpwstr/>
  </property>
  <property fmtid="{D5CDD505-2E9C-101B-9397-08002B2CF9AE}" pid="4" name="OrgTilhorighet">
    <vt:lpwstr>1;#SF27 Norges Friidrettsforbund|0ed942d9-a7d5-4995-b33c-1fb0e535a052</vt:lpwstr>
  </property>
  <property fmtid="{D5CDD505-2E9C-101B-9397-08002B2CF9AE}" pid="5" name="_dlc_DocIdItemGuid">
    <vt:lpwstr>6ff6a0d6-36d2-4522-8844-1b758bd70a71</vt:lpwstr>
  </property>
  <property fmtid="{D5CDD505-2E9C-101B-9397-08002B2CF9AE}" pid="6" name="MediaServiceImageTags">
    <vt:lpwstr/>
  </property>
</Properties>
</file>