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7" r:id="rId5"/>
  </p:sldIdLst>
  <p:sldSz cx="8999538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726"/>
    <a:srgbClr val="0076BD"/>
    <a:srgbClr val="2677BC"/>
    <a:srgbClr val="79C141"/>
    <a:srgbClr val="F8F8F8"/>
    <a:srgbClr val="FF0000"/>
    <a:srgbClr val="FD6555"/>
    <a:srgbClr val="AAFCAC"/>
    <a:srgbClr val="007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D016E-B0E5-403A-9471-7B4050A55D74}" v="1" dt="2025-02-18T09:08:38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984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arlid, Linn" userId="43c23a50-0307-4bcd-8037-039cc7680dbd" providerId="ADAL" clId="{109D016E-B0E5-403A-9471-7B4050A55D74}"/>
    <pc:docChg chg="modSld">
      <pc:chgData name="Baarlid, Linn" userId="43c23a50-0307-4bcd-8037-039cc7680dbd" providerId="ADAL" clId="{109D016E-B0E5-403A-9471-7B4050A55D74}" dt="2025-02-18T09:08:44.291" v="1" actId="1076"/>
      <pc:docMkLst>
        <pc:docMk/>
      </pc:docMkLst>
      <pc:sldChg chg="modSp mod">
        <pc:chgData name="Baarlid, Linn" userId="43c23a50-0307-4bcd-8037-039cc7680dbd" providerId="ADAL" clId="{109D016E-B0E5-403A-9471-7B4050A55D74}" dt="2025-02-18T09:08:44.291" v="1" actId="1076"/>
        <pc:sldMkLst>
          <pc:docMk/>
          <pc:sldMk cId="910710507" sldId="257"/>
        </pc:sldMkLst>
        <pc:picChg chg="mod">
          <ac:chgData name="Baarlid, Linn" userId="43c23a50-0307-4bcd-8037-039cc7680dbd" providerId="ADAL" clId="{109D016E-B0E5-403A-9471-7B4050A55D74}" dt="2025-02-18T09:08:44.291" v="1" actId="1076"/>
          <ac:picMkLst>
            <pc:docMk/>
            <pc:sldMk cId="910710507" sldId="257"/>
            <ac:picMk id="5" creationId="{E73716A6-782D-E29C-7970-FD4982E7C3E5}"/>
          </ac:picMkLst>
        </pc:picChg>
      </pc:sldChg>
    </pc:docChg>
  </pc:docChgLst>
  <pc:docChgLst>
    <pc:chgData name="Baarlid, Linn" userId="43c23a50-0307-4bcd-8037-039cc7680dbd" providerId="ADAL" clId="{5B0E314E-9F21-4432-94B5-78CB6F03BD7A}"/>
    <pc:docChg chg="modSld">
      <pc:chgData name="Baarlid, Linn" userId="43c23a50-0307-4bcd-8037-039cc7680dbd" providerId="ADAL" clId="{5B0E314E-9F21-4432-94B5-78CB6F03BD7A}" dt="2023-04-11T13:28:17.955" v="25" actId="1076"/>
      <pc:docMkLst>
        <pc:docMk/>
      </pc:docMkLst>
      <pc:sldChg chg="addSp modSp mod">
        <pc:chgData name="Baarlid, Linn" userId="43c23a50-0307-4bcd-8037-039cc7680dbd" providerId="ADAL" clId="{5B0E314E-9F21-4432-94B5-78CB6F03BD7A}" dt="2023-04-11T13:28:17.955" v="25" actId="1076"/>
        <pc:sldMkLst>
          <pc:docMk/>
          <pc:sldMk cId="91071050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6" y="1296173"/>
            <a:ext cx="7649607" cy="2757347"/>
          </a:xfrm>
        </p:spPr>
        <p:txBody>
          <a:bodyPr anchor="b"/>
          <a:lstStyle>
            <a:lvl1pPr algn="ctr">
              <a:defRPr sz="590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4159854"/>
            <a:ext cx="6749654" cy="1912175"/>
          </a:xfrm>
        </p:spPr>
        <p:txBody>
          <a:bodyPr/>
          <a:lstStyle>
            <a:lvl1pPr marL="0" indent="0" algn="ctr">
              <a:buNone/>
              <a:defRPr sz="2362"/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653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35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421669"/>
            <a:ext cx="1940525" cy="6711866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9" y="421669"/>
            <a:ext cx="5709082" cy="6711866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75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701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974512"/>
            <a:ext cx="7762102" cy="3294515"/>
          </a:xfrm>
        </p:spPr>
        <p:txBody>
          <a:bodyPr anchor="b"/>
          <a:lstStyle>
            <a:lvl1pPr>
              <a:defRPr sz="590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5300194"/>
            <a:ext cx="7762102" cy="1732508"/>
          </a:xfrm>
        </p:spPr>
        <p:txBody>
          <a:bodyPr/>
          <a:lstStyle>
            <a:lvl1pPr marL="0" indent="0">
              <a:buNone/>
              <a:defRPr sz="2362">
                <a:solidFill>
                  <a:schemeClr val="tx1"/>
                </a:solidFill>
              </a:defRPr>
            </a:lvl1pPr>
            <a:lvl2pPr marL="449976" indent="0">
              <a:buNone/>
              <a:defRPr sz="1968">
                <a:solidFill>
                  <a:schemeClr val="tx1">
                    <a:tint val="75000"/>
                  </a:schemeClr>
                </a:solidFill>
              </a:defRPr>
            </a:lvl2pPr>
            <a:lvl3pPr marL="899952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3pPr>
            <a:lvl4pPr marL="1349929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179990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249881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2699857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14983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359981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2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2108344"/>
            <a:ext cx="3824804" cy="502519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2108344"/>
            <a:ext cx="3824804" cy="502519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642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421671"/>
            <a:ext cx="7762102" cy="1530841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941510"/>
            <a:ext cx="3807226" cy="95150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2893014"/>
            <a:ext cx="3807226" cy="42551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7" y="1941510"/>
            <a:ext cx="3825976" cy="951504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7" y="2893014"/>
            <a:ext cx="3825976" cy="42551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381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75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150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28002"/>
            <a:ext cx="2902585" cy="1848009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140341"/>
            <a:ext cx="4556016" cy="5628360"/>
          </a:xfrm>
        </p:spPr>
        <p:txBody>
          <a:bodyPr/>
          <a:lstStyle>
            <a:lvl1pPr>
              <a:defRPr sz="3149"/>
            </a:lvl1pPr>
            <a:lvl2pPr>
              <a:defRPr sz="2756"/>
            </a:lvl2pPr>
            <a:lvl3pPr>
              <a:defRPr sz="2362"/>
            </a:lvl3pPr>
            <a:lvl4pPr>
              <a:defRPr sz="1968"/>
            </a:lvl4pPr>
            <a:lvl5pPr>
              <a:defRPr sz="1968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376011"/>
            <a:ext cx="2902585" cy="440185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170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528002"/>
            <a:ext cx="2902585" cy="1848009"/>
          </a:xfrm>
        </p:spPr>
        <p:txBody>
          <a:bodyPr anchor="b"/>
          <a:lstStyle>
            <a:lvl1pPr>
              <a:defRPr sz="3149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1140341"/>
            <a:ext cx="4556016" cy="5628360"/>
          </a:xfrm>
        </p:spPr>
        <p:txBody>
          <a:bodyPr anchor="t"/>
          <a:lstStyle>
            <a:lvl1pPr marL="0" indent="0">
              <a:buNone/>
              <a:defRPr sz="3149"/>
            </a:lvl1pPr>
            <a:lvl2pPr marL="449976" indent="0">
              <a:buNone/>
              <a:defRPr sz="2756"/>
            </a:lvl2pPr>
            <a:lvl3pPr marL="899952" indent="0">
              <a:buNone/>
              <a:defRPr sz="2362"/>
            </a:lvl3pPr>
            <a:lvl4pPr marL="1349929" indent="0">
              <a:buNone/>
              <a:defRPr sz="1968"/>
            </a:lvl4pPr>
            <a:lvl5pPr marL="1799905" indent="0">
              <a:buNone/>
              <a:defRPr sz="1968"/>
            </a:lvl5pPr>
            <a:lvl6pPr marL="2249881" indent="0">
              <a:buNone/>
              <a:defRPr sz="1968"/>
            </a:lvl6pPr>
            <a:lvl7pPr marL="2699857" indent="0">
              <a:buNone/>
              <a:defRPr sz="1968"/>
            </a:lvl7pPr>
            <a:lvl8pPr marL="3149834" indent="0">
              <a:buNone/>
              <a:defRPr sz="1968"/>
            </a:lvl8pPr>
            <a:lvl9pPr marL="3599810" indent="0">
              <a:buNone/>
              <a:defRPr sz="1968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2376011"/>
            <a:ext cx="2902585" cy="4401855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845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421671"/>
            <a:ext cx="7762102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2108344"/>
            <a:ext cx="7762102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7340703"/>
            <a:ext cx="2024896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18B4-1B81-463F-BA97-921631F2E0F6}" type="datetimeFigureOut">
              <a:rPr lang="nb-NO" smtClean="0"/>
              <a:t>18.02.2025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7340703"/>
            <a:ext cx="3037344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7340703"/>
            <a:ext cx="2024896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079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43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4988" indent="-224988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2756" kern="1200">
          <a:solidFill>
            <a:schemeClr val="tx1"/>
          </a:solidFill>
          <a:latin typeface="+mn-lt"/>
          <a:ea typeface="+mn-ea"/>
          <a:cs typeface="+mn-cs"/>
        </a:defRPr>
      </a:lvl1pPr>
      <a:lvl2pPr marL="674964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24941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3pPr>
      <a:lvl4pPr marL="1574917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2024893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e 57">
            <a:extLst>
              <a:ext uri="{FF2B5EF4-FFF2-40B4-BE49-F238E27FC236}">
                <a16:creationId xmlns:a16="http://schemas.microsoft.com/office/drawing/2014/main" id="{5B8662EE-7305-5E97-F32C-40DFDBA839AB}"/>
              </a:ext>
            </a:extLst>
          </p:cNvPr>
          <p:cNvSpPr/>
          <p:nvPr/>
        </p:nvSpPr>
        <p:spPr>
          <a:xfrm>
            <a:off x="407469" y="6432673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DF86C534-53A0-F7B7-DE24-EC83CD3369F3}"/>
              </a:ext>
            </a:extLst>
          </p:cNvPr>
          <p:cNvSpPr/>
          <p:nvPr/>
        </p:nvSpPr>
        <p:spPr>
          <a:xfrm>
            <a:off x="397197" y="5599534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4B13BAE-3D52-1414-D561-8F10F9C3203C}"/>
              </a:ext>
            </a:extLst>
          </p:cNvPr>
          <p:cNvSpPr/>
          <p:nvPr/>
        </p:nvSpPr>
        <p:spPr>
          <a:xfrm>
            <a:off x="411465" y="4822889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C3DD56B-F996-973E-0FD0-AACB2297D9B6}"/>
              </a:ext>
            </a:extLst>
          </p:cNvPr>
          <p:cNvSpPr/>
          <p:nvPr/>
        </p:nvSpPr>
        <p:spPr>
          <a:xfrm>
            <a:off x="407469" y="3994585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DF325DE-8234-EDBF-C1D0-3AEAC0162BB8}"/>
              </a:ext>
            </a:extLst>
          </p:cNvPr>
          <p:cNvSpPr/>
          <p:nvPr/>
        </p:nvSpPr>
        <p:spPr>
          <a:xfrm>
            <a:off x="411335" y="3144462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F90676A-898A-EA4E-F2E5-56033ABF917C}"/>
              </a:ext>
            </a:extLst>
          </p:cNvPr>
          <p:cNvSpPr/>
          <p:nvPr/>
        </p:nvSpPr>
        <p:spPr>
          <a:xfrm>
            <a:off x="8074232" y="3949731"/>
            <a:ext cx="444366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6EBF5AC-60AB-4C93-B68F-E15C1CC8E08F}"/>
              </a:ext>
            </a:extLst>
          </p:cNvPr>
          <p:cNvSpPr txBox="1"/>
          <p:nvPr/>
        </p:nvSpPr>
        <p:spPr>
          <a:xfrm>
            <a:off x="1007709" y="2301572"/>
            <a:ext cx="1087285" cy="459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385" dirty="0">
                <a:solidFill>
                  <a:prstClr val="black"/>
                </a:solidFill>
                <a:latin typeface="Cooper Black" panose="0208090404030B020404" pitchFamily="18" charset="0"/>
              </a:rPr>
              <a:t>Navn: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0324D70-550A-4044-BCC0-9F40F49987A3}"/>
              </a:ext>
            </a:extLst>
          </p:cNvPr>
          <p:cNvSpPr txBox="1"/>
          <p:nvPr/>
        </p:nvSpPr>
        <p:spPr>
          <a:xfrm>
            <a:off x="971733" y="3035589"/>
            <a:ext cx="838691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Høyde: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9FF6C85-F19F-4A65-B8AF-F1EBAD14595C}"/>
              </a:ext>
            </a:extLst>
          </p:cNvPr>
          <p:cNvSpPr txBox="1"/>
          <p:nvPr/>
        </p:nvSpPr>
        <p:spPr>
          <a:xfrm>
            <a:off x="944120" y="3899365"/>
            <a:ext cx="912429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Lengde: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9CB8D0E-083B-4AFF-A425-997CFC1FE8DC}"/>
              </a:ext>
            </a:extLst>
          </p:cNvPr>
          <p:cNvSpPr txBox="1"/>
          <p:nvPr/>
        </p:nvSpPr>
        <p:spPr>
          <a:xfrm>
            <a:off x="971733" y="6337453"/>
            <a:ext cx="1621791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Presisjonskast: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B3CF776-E426-423B-A2AB-6F19568AF703}"/>
              </a:ext>
            </a:extLst>
          </p:cNvPr>
          <p:cNvSpPr txBox="1"/>
          <p:nvPr/>
        </p:nvSpPr>
        <p:spPr>
          <a:xfrm>
            <a:off x="4640836" y="3019520"/>
            <a:ext cx="719556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Spyd: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F7EA68E-5E8F-406B-9086-58DEA99B690E}"/>
              </a:ext>
            </a:extLst>
          </p:cNvPr>
          <p:cNvSpPr txBox="1"/>
          <p:nvPr/>
        </p:nvSpPr>
        <p:spPr>
          <a:xfrm>
            <a:off x="982784" y="5536777"/>
            <a:ext cx="647613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Støt: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0B914502-39CA-4FD9-AFA8-254727E176F6}"/>
              </a:ext>
            </a:extLst>
          </p:cNvPr>
          <p:cNvSpPr txBox="1"/>
          <p:nvPr/>
        </p:nvSpPr>
        <p:spPr>
          <a:xfrm>
            <a:off x="4597042" y="4716137"/>
            <a:ext cx="947054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Tresteg: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AD531FCD-000D-43AC-86A5-294E2E741CF9}"/>
              </a:ext>
            </a:extLst>
          </p:cNvPr>
          <p:cNvSpPr txBox="1"/>
          <p:nvPr/>
        </p:nvSpPr>
        <p:spPr>
          <a:xfrm>
            <a:off x="989556" y="4727670"/>
            <a:ext cx="863763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Sprint: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B0B1883-BD53-404D-9A25-A522CD862BCC}"/>
              </a:ext>
            </a:extLst>
          </p:cNvPr>
          <p:cNvSpPr/>
          <p:nvPr/>
        </p:nvSpPr>
        <p:spPr>
          <a:xfrm>
            <a:off x="993192" y="3915491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AEF7A04-DDC8-416B-850D-A5108CDFCF48}"/>
              </a:ext>
            </a:extLst>
          </p:cNvPr>
          <p:cNvSpPr/>
          <p:nvPr/>
        </p:nvSpPr>
        <p:spPr>
          <a:xfrm>
            <a:off x="1007708" y="3067030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9756776-B6DC-4BB1-865D-06A2B2311960}"/>
              </a:ext>
            </a:extLst>
          </p:cNvPr>
          <p:cNvSpPr/>
          <p:nvPr/>
        </p:nvSpPr>
        <p:spPr>
          <a:xfrm>
            <a:off x="993192" y="4747826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3C16862-DBB2-44EB-9E47-3462AE3F83FE}"/>
              </a:ext>
            </a:extLst>
          </p:cNvPr>
          <p:cNvSpPr/>
          <p:nvPr/>
        </p:nvSpPr>
        <p:spPr>
          <a:xfrm>
            <a:off x="1014564" y="5543603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D54CCAB-85BE-4DF9-9AEC-524239B23A4E}"/>
              </a:ext>
            </a:extLst>
          </p:cNvPr>
          <p:cNvSpPr/>
          <p:nvPr/>
        </p:nvSpPr>
        <p:spPr>
          <a:xfrm>
            <a:off x="1014564" y="6368677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BD6D783-BD2A-4F8D-91E7-9BA5C32752B0}"/>
              </a:ext>
            </a:extLst>
          </p:cNvPr>
          <p:cNvSpPr/>
          <p:nvPr/>
        </p:nvSpPr>
        <p:spPr>
          <a:xfrm>
            <a:off x="4671696" y="3899509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D3A05BE-7363-43B1-9A1B-5BAA9349E66A}"/>
              </a:ext>
            </a:extLst>
          </p:cNvPr>
          <p:cNvSpPr/>
          <p:nvPr/>
        </p:nvSpPr>
        <p:spPr>
          <a:xfrm>
            <a:off x="4650240" y="3050023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B423949-D5E8-4F99-92FB-099BDB3C5398}"/>
              </a:ext>
            </a:extLst>
          </p:cNvPr>
          <p:cNvSpPr/>
          <p:nvPr/>
        </p:nvSpPr>
        <p:spPr>
          <a:xfrm>
            <a:off x="4670790" y="4717509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4953DBF-C556-4E62-92BB-B9A5B75A5576}"/>
              </a:ext>
            </a:extLst>
          </p:cNvPr>
          <p:cNvSpPr/>
          <p:nvPr/>
        </p:nvSpPr>
        <p:spPr>
          <a:xfrm>
            <a:off x="4661921" y="5546314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E4A98FDC-44E1-454A-975A-344877E1B4F1}"/>
              </a:ext>
            </a:extLst>
          </p:cNvPr>
          <p:cNvSpPr/>
          <p:nvPr/>
        </p:nvSpPr>
        <p:spPr>
          <a:xfrm>
            <a:off x="4661921" y="6368677"/>
            <a:ext cx="3290295" cy="5389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CC31229-FF86-4668-B2B3-16572C8FFCB6}"/>
              </a:ext>
            </a:extLst>
          </p:cNvPr>
          <p:cNvSpPr/>
          <p:nvPr/>
        </p:nvSpPr>
        <p:spPr>
          <a:xfrm>
            <a:off x="8074231" y="3047198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4ED211F2-D841-4598-B11B-8E6877B910B8}"/>
              </a:ext>
            </a:extLst>
          </p:cNvPr>
          <p:cNvSpPr txBox="1"/>
          <p:nvPr/>
        </p:nvSpPr>
        <p:spPr>
          <a:xfrm>
            <a:off x="429989" y="3041109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97B40665-6551-4D40-8F21-42F11A9884F6}"/>
              </a:ext>
            </a:extLst>
          </p:cNvPr>
          <p:cNvSpPr txBox="1"/>
          <p:nvPr/>
        </p:nvSpPr>
        <p:spPr>
          <a:xfrm>
            <a:off x="429989" y="3896076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B51D2E2-9CB0-4BCC-AC8F-0DD9464C91E6}"/>
              </a:ext>
            </a:extLst>
          </p:cNvPr>
          <p:cNvSpPr txBox="1"/>
          <p:nvPr/>
        </p:nvSpPr>
        <p:spPr>
          <a:xfrm>
            <a:off x="429989" y="4730434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A137B47F-4E3B-4692-9567-9CD79BCC4425}"/>
              </a:ext>
            </a:extLst>
          </p:cNvPr>
          <p:cNvSpPr txBox="1"/>
          <p:nvPr/>
        </p:nvSpPr>
        <p:spPr>
          <a:xfrm>
            <a:off x="410613" y="5499748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07047E83-3665-4FD3-9611-52860D93FB88}"/>
              </a:ext>
            </a:extLst>
          </p:cNvPr>
          <p:cNvSpPr txBox="1"/>
          <p:nvPr/>
        </p:nvSpPr>
        <p:spPr>
          <a:xfrm>
            <a:off x="417556" y="6320704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F7DD8D7A-1009-4DDE-98E0-593CBC70ABA9}"/>
              </a:ext>
            </a:extLst>
          </p:cNvPr>
          <p:cNvSpPr txBox="1"/>
          <p:nvPr/>
        </p:nvSpPr>
        <p:spPr>
          <a:xfrm>
            <a:off x="8098412" y="2963659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37899DC0-5778-4D20-AF5E-832B4F20187A}"/>
              </a:ext>
            </a:extLst>
          </p:cNvPr>
          <p:cNvSpPr txBox="1"/>
          <p:nvPr/>
        </p:nvSpPr>
        <p:spPr>
          <a:xfrm>
            <a:off x="8090736" y="3869067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D6D01685-3E1E-4B47-AB6B-FA9745802880}"/>
              </a:ext>
            </a:extLst>
          </p:cNvPr>
          <p:cNvSpPr txBox="1"/>
          <p:nvPr/>
        </p:nvSpPr>
        <p:spPr>
          <a:xfrm>
            <a:off x="4638643" y="3876990"/>
            <a:ext cx="761747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Hekk:</a:t>
            </a:r>
          </a:p>
        </p:txBody>
      </p: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B34A9722-9245-4802-8EE2-ECC2F5B2D4C9}"/>
              </a:ext>
            </a:extLst>
          </p:cNvPr>
          <p:cNvCxnSpPr>
            <a:cxnSpLocks/>
          </p:cNvCxnSpPr>
          <p:nvPr/>
        </p:nvCxnSpPr>
        <p:spPr>
          <a:xfrm>
            <a:off x="1014565" y="2786785"/>
            <a:ext cx="69259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B30FBE51-F7FA-6BCD-3825-66B8BA80F6F7}"/>
              </a:ext>
            </a:extLst>
          </p:cNvPr>
          <p:cNvSpPr txBox="1"/>
          <p:nvPr/>
        </p:nvSpPr>
        <p:spPr>
          <a:xfrm>
            <a:off x="4638641" y="6352231"/>
            <a:ext cx="1413400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Hinderløype: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449E4561-7933-C75F-FA07-DABAEDB5091A}"/>
              </a:ext>
            </a:extLst>
          </p:cNvPr>
          <p:cNvSpPr txBox="1"/>
          <p:nvPr/>
        </p:nvSpPr>
        <p:spPr>
          <a:xfrm>
            <a:off x="4638642" y="5517640"/>
            <a:ext cx="666529" cy="3161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454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Stav:</a:t>
            </a:r>
          </a:p>
        </p:txBody>
      </p:sp>
      <p:pic>
        <p:nvPicPr>
          <p:cNvPr id="3" name="Bilde 2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9A5DBBC7-F74F-81BA-7476-C67AD4F65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048" y="390486"/>
            <a:ext cx="3339441" cy="1529965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6C246D31-7BE3-BD62-181B-991389F1FCE1}"/>
              </a:ext>
            </a:extLst>
          </p:cNvPr>
          <p:cNvSpPr/>
          <p:nvPr/>
        </p:nvSpPr>
        <p:spPr>
          <a:xfrm>
            <a:off x="8106308" y="4792831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F273B8A-26D5-5DC1-7396-544B4DFD019F}"/>
              </a:ext>
            </a:extLst>
          </p:cNvPr>
          <p:cNvSpPr/>
          <p:nvPr/>
        </p:nvSpPr>
        <p:spPr>
          <a:xfrm>
            <a:off x="8090736" y="5617171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09EFBEA-1252-4574-4C16-E6E3D5951E9C}"/>
              </a:ext>
            </a:extLst>
          </p:cNvPr>
          <p:cNvSpPr/>
          <p:nvPr/>
        </p:nvSpPr>
        <p:spPr>
          <a:xfrm>
            <a:off x="8108319" y="6432673"/>
            <a:ext cx="437082" cy="424709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sz="1635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B3A4B0C1-3D10-4E35-B2E4-C903B9E450B8}"/>
              </a:ext>
            </a:extLst>
          </p:cNvPr>
          <p:cNvSpPr txBox="1"/>
          <p:nvPr/>
        </p:nvSpPr>
        <p:spPr>
          <a:xfrm>
            <a:off x="8121141" y="4708252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78A7267B-091A-4A27-AC39-4BB71EBB93BB}"/>
              </a:ext>
            </a:extLst>
          </p:cNvPr>
          <p:cNvSpPr txBox="1"/>
          <p:nvPr/>
        </p:nvSpPr>
        <p:spPr>
          <a:xfrm>
            <a:off x="8106308" y="5510615"/>
            <a:ext cx="40908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061DC054-CD1B-482C-81C3-61FF08E56B9D}"/>
              </a:ext>
            </a:extLst>
          </p:cNvPr>
          <p:cNvSpPr txBox="1"/>
          <p:nvPr/>
        </p:nvSpPr>
        <p:spPr>
          <a:xfrm>
            <a:off x="8027806" y="6334955"/>
            <a:ext cx="620426" cy="539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907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E73716A6-782D-E29C-7970-FD4982E7C3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4099" y="6988788"/>
            <a:ext cx="831338" cy="82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71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gek xmlns="1f93ebe0-95c3-4156-8f16-3c71dea2ef82" xsi:nil="true"/>
    <merknad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1" ma:contentTypeDescription="Opprett et nytt dokument." ma:contentTypeScope="" ma:versionID="0dbeaa6c3aebdf2f429d038489820f6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995e231ff81121abd999ee97f975dc46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6F53EF-8621-4E79-AF8E-5EE67AD8B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051D3-C778-4F70-8400-AEF291624B26}">
  <ds:schemaRefs>
    <ds:schemaRef ds:uri="f8cfeb9f-6cb9-49b0-a94d-6c7e9975c83a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9e538389-cabc-4d4e-918a-8beb7ac0ecaa"/>
    <ds:schemaRef ds:uri="1f93ebe0-95c3-4156-8f16-3c71dea2ef82"/>
  </ds:schemaRefs>
</ds:datastoreItem>
</file>

<file path=customXml/itemProps3.xml><?xml version="1.0" encoding="utf-8"?>
<ds:datastoreItem xmlns:ds="http://schemas.openxmlformats.org/officeDocument/2006/customXml" ds:itemID="{2415B997-20A2-4BE9-B418-93F9F267EA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93ebe0-95c3-4156-8f16-3c71dea2ef82"/>
    <ds:schemaRef ds:uri="f8cfeb9f-6cb9-49b0-a94d-6c7e9975c83a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</TotalTime>
  <Words>32</Words>
  <Application>Microsoft Office PowerPoint</Application>
  <PresentationFormat>Egendefinert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Trosdahl, Magnus</dc:creator>
  <cp:lastModifiedBy>Baarlid, Linn</cp:lastModifiedBy>
  <cp:revision>3</cp:revision>
  <dcterms:created xsi:type="dcterms:W3CDTF">2018-10-02T08:19:56Z</dcterms:created>
  <dcterms:modified xsi:type="dcterms:W3CDTF">2025-02-18T09:08:46Z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Dokumentkategori">
    <vt:lpwstr/>
  </property>
  <property fmtid="{D5CDD505-2E9C-101B-9397-08002B2CF9AE}" pid="4" name="OrgTilhorighet">
    <vt:lpwstr>1;#SF27 Norges Friidrettsforbund|0ed942d9-a7d5-4995-b33c-1fb0e535a052</vt:lpwstr>
  </property>
  <property fmtid="{D5CDD505-2E9C-101B-9397-08002B2CF9AE}" pid="5" name="_dlc_DocIdItemGuid">
    <vt:lpwstr>6ff6a0d6-36d2-4522-8844-1b758bd70a71</vt:lpwstr>
  </property>
  <property fmtid="{D5CDD505-2E9C-101B-9397-08002B2CF9AE}" pid="6" name="MediaServiceImageTags">
    <vt:lpwstr/>
  </property>
</Properties>
</file>