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17610138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40321C-486A-414A-B3BD-DC6C7C2E212E}" v="47" dt="2025-04-03T09:10:18.244"/>
    <p1510:client id="{8A347705-44AF-FB40-0873-5907AEFE1149}" v="12" dt="2025-04-03T09:53:14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julhaug, Martin Johansen" userId="S::martinjohansen.skjulhaug@friidrett.no::f73ba604-4939-49aa-8cea-5914ae4d6e51" providerId="AD" clId="Web-{8A347705-44AF-FB40-0873-5907AEFE1149}"/>
    <pc:docChg chg="modSld">
      <pc:chgData name="Skjulhaug, Martin Johansen" userId="S::martinjohansen.skjulhaug@friidrett.no::f73ba604-4939-49aa-8cea-5914ae4d6e51" providerId="AD" clId="Web-{8A347705-44AF-FB40-0873-5907AEFE1149}" dt="2025-04-03T09:53:14.685" v="11"/>
      <pc:docMkLst>
        <pc:docMk/>
      </pc:docMkLst>
      <pc:sldChg chg="modSp">
        <pc:chgData name="Skjulhaug, Martin Johansen" userId="S::martinjohansen.skjulhaug@friidrett.no::f73ba604-4939-49aa-8cea-5914ae4d6e51" providerId="AD" clId="Web-{8A347705-44AF-FB40-0873-5907AEFE1149}" dt="2025-04-03T09:53:14.685" v="11"/>
        <pc:sldMkLst>
          <pc:docMk/>
          <pc:sldMk cId="426895921" sldId="256"/>
        </pc:sldMkLst>
        <pc:picChg chg="mod">
          <ac:chgData name="Skjulhaug, Martin Johansen" userId="S::martinjohansen.skjulhaug@friidrett.no::f73ba604-4939-49aa-8cea-5914ae4d6e51" providerId="AD" clId="Web-{8A347705-44AF-FB40-0873-5907AEFE1149}" dt="2025-04-03T09:52:27.512" v="7" actId="1076"/>
          <ac:picMkLst>
            <pc:docMk/>
            <pc:sldMk cId="426895921" sldId="256"/>
            <ac:picMk id="3" creationId="{B63BF41C-767F-4261-9EA2-51ACB1EFE428}"/>
          </ac:picMkLst>
        </pc:picChg>
        <pc:picChg chg="mod">
          <ac:chgData name="Skjulhaug, Martin Johansen" userId="S::martinjohansen.skjulhaug@friidrett.no::f73ba604-4939-49aa-8cea-5914ae4d6e51" providerId="AD" clId="Web-{8A347705-44AF-FB40-0873-5907AEFE1149}" dt="2025-04-03T09:52:23.403" v="6" actId="1076"/>
          <ac:picMkLst>
            <pc:docMk/>
            <pc:sldMk cId="426895921" sldId="256"/>
            <ac:picMk id="19" creationId="{C6857988-E935-4E55-BBAC-0A7E90EC94BF}"/>
          </ac:picMkLst>
        </pc:picChg>
        <pc:picChg chg="mod">
          <ac:chgData name="Skjulhaug, Martin Johansen" userId="S::martinjohansen.skjulhaug@friidrett.no::f73ba604-4939-49aa-8cea-5914ae4d6e51" providerId="AD" clId="Web-{8A347705-44AF-FB40-0873-5907AEFE1149}" dt="2025-04-03T09:53:14.685" v="11"/>
          <ac:picMkLst>
            <pc:docMk/>
            <pc:sldMk cId="426895921" sldId="256"/>
            <ac:picMk id="1026" creationId="{0A154B89-475A-43A1-82D1-3E8604E5F26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84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844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003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325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585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5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849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69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330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606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680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7E2C7-0645-4FDB-8C9E-F56638E91937}" type="datetimeFigureOut">
              <a:rPr lang="nb-NO" smtClean="0"/>
              <a:t>03.04.2025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A0BAE-445B-4C86-B49A-37EF0D784D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978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B63BF41C-767F-4261-9EA2-51ACB1EFE4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975" y="6909751"/>
            <a:ext cx="2570188" cy="245138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9" name="Bilde 18" descr="Et bilde som inneholder tekst&#10;&#10;Automatisk generert beskrivelse">
            <a:extLst>
              <a:ext uri="{FF2B5EF4-FFF2-40B4-BE49-F238E27FC236}">
                <a16:creationId xmlns:a16="http://schemas.microsoft.com/office/drawing/2014/main" id="{C6857988-E935-4E55-BBAC-0A7E90EC94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63" y="5419165"/>
            <a:ext cx="8965309" cy="4365763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24ED56FF-019D-4BF7-9994-22837D03E38B}"/>
              </a:ext>
            </a:extLst>
          </p:cNvPr>
          <p:cNvSpPr txBox="1"/>
          <p:nvPr/>
        </p:nvSpPr>
        <p:spPr>
          <a:xfrm>
            <a:off x="1460500" y="6043051"/>
            <a:ext cx="3429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4E553B40-F683-4BE1-8F64-27FDAB0BE918}"/>
              </a:ext>
            </a:extLst>
          </p:cNvPr>
          <p:cNvSpPr txBox="1"/>
          <p:nvPr/>
        </p:nvSpPr>
        <p:spPr>
          <a:xfrm>
            <a:off x="4861187" y="3351650"/>
            <a:ext cx="7887764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nb-NO" sz="3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 barna ha </a:t>
            </a:r>
            <a:r>
              <a:rPr lang="nb-NO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en aktiv og </a:t>
            </a:r>
            <a:r>
              <a:rPr lang="nb-NO" sz="3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moro uke i sommerferien!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nb-NO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Morsomme dager fylt med idrettsaktivitet og lek. Alle barn mellom 6-12 år kan delta. Gratis t-skjorte og diplom til alle!</a:t>
            </a:r>
          </a:p>
          <a:p>
            <a:pPr algn="ctr" rtl="0" fontAlgn="base"/>
            <a:endParaRPr lang="nb-NO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rtl="0" fontAlgn="base"/>
            <a:r>
              <a:rPr lang="nb-NO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Finn nærmeste arrangør og meld på ditt/ dine barn:</a:t>
            </a:r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C4964444-890B-477F-B370-2992D6E23E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57" y="112106"/>
            <a:ext cx="8965309" cy="4812682"/>
          </a:xfrm>
          <a:prstGeom prst="rect">
            <a:avLst/>
          </a:prstGeom>
        </p:spPr>
      </p:pic>
      <p:pic>
        <p:nvPicPr>
          <p:cNvPr id="21" name="Bilde 20" descr="Et bilde som inneholder tekst, utendørs, skilt, servise&#10;&#10;Automatisk generert beskrivelse">
            <a:extLst>
              <a:ext uri="{FF2B5EF4-FFF2-40B4-BE49-F238E27FC236}">
                <a16:creationId xmlns:a16="http://schemas.microsoft.com/office/drawing/2014/main" id="{DBB03623-7C3A-4B44-8663-BF72DFEA31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754" y="1233518"/>
            <a:ext cx="7166630" cy="1848496"/>
          </a:xfrm>
          <a:prstGeom prst="rect">
            <a:avLst/>
          </a:prstGeom>
        </p:spPr>
      </p:pic>
      <p:sp>
        <p:nvSpPr>
          <p:cNvPr id="22" name="TekstSylinder 21">
            <a:extLst>
              <a:ext uri="{FF2B5EF4-FFF2-40B4-BE49-F238E27FC236}">
                <a16:creationId xmlns:a16="http://schemas.microsoft.com/office/drawing/2014/main" id="{84A8C2BD-8CFC-4AFF-A3F1-EB5C8F439C6E}"/>
              </a:ext>
            </a:extLst>
          </p:cNvPr>
          <p:cNvSpPr txBox="1"/>
          <p:nvPr/>
        </p:nvSpPr>
        <p:spPr>
          <a:xfrm>
            <a:off x="4524373" y="3468093"/>
            <a:ext cx="1574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i="1" dirty="0"/>
          </a:p>
          <a:p>
            <a:endParaRPr lang="nb-NO" i="1" dirty="0"/>
          </a:p>
        </p:txBody>
      </p:sp>
      <p:pic>
        <p:nvPicPr>
          <p:cNvPr id="25" name="Bilde 24" descr="Et bilde som inneholder dronning, vektorgrafikk&#10;&#10;Automatisk generert beskrivelse">
            <a:extLst>
              <a:ext uri="{FF2B5EF4-FFF2-40B4-BE49-F238E27FC236}">
                <a16:creationId xmlns:a16="http://schemas.microsoft.com/office/drawing/2014/main" id="{65E95E38-84C3-4096-ACC2-62718FD03C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514" y="1353453"/>
            <a:ext cx="2595493" cy="2651835"/>
          </a:xfrm>
          <a:prstGeom prst="rect">
            <a:avLst/>
          </a:prstGeom>
        </p:spPr>
      </p:pic>
      <p:pic>
        <p:nvPicPr>
          <p:cNvPr id="18" name="Picture 2" descr="Extra">
            <a:extLst>
              <a:ext uri="{FF2B5EF4-FFF2-40B4-BE49-F238E27FC236}">
                <a16:creationId xmlns:a16="http://schemas.microsoft.com/office/drawing/2014/main" id="{2A76E3A1-B90A-482E-8770-194A1216C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042" y="8683064"/>
            <a:ext cx="2471028" cy="74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resultater for nestle">
            <a:extLst>
              <a:ext uri="{FF2B5EF4-FFF2-40B4-BE49-F238E27FC236}">
                <a16:creationId xmlns:a16="http://schemas.microsoft.com/office/drawing/2014/main" id="{C1303DED-3019-481F-B56D-50AABBD89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788" y="8473244"/>
            <a:ext cx="1258349" cy="116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A154B89-475A-43A1-82D1-3E8604E5F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7063" y="2769048"/>
            <a:ext cx="2276887" cy="13980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86CDE1C4-2BB8-A54F-27BE-CD0B42A884B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8972" y="8265045"/>
            <a:ext cx="2243055" cy="1519883"/>
          </a:xfrm>
          <a:prstGeom prst="rect">
            <a:avLst/>
          </a:prstGeom>
        </p:spPr>
      </p:pic>
      <p:pic>
        <p:nvPicPr>
          <p:cNvPr id="6" name="Picture 2" descr="Et bilde som inneholder tekst, Font, Grafikk, grafisk design&#10;&#10;Automatisk generert beskrivelse">
            <a:extLst>
              <a:ext uri="{FF2B5EF4-FFF2-40B4-BE49-F238E27FC236}">
                <a16:creationId xmlns:a16="http://schemas.microsoft.com/office/drawing/2014/main" id="{4D33F004-0385-A4C7-A751-B70CC439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1078" y="6069916"/>
            <a:ext cx="2997985" cy="298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9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ABCA5E58D2A0419B33FE6E84FFE207" ma:contentTypeVersion="22" ma:contentTypeDescription="Opprett et nytt dokument." ma:contentTypeScope="" ma:versionID="718d5d9c42c9b5410fea3d2ce362bdd9">
  <xsd:schema xmlns:xsd="http://www.w3.org/2001/XMLSchema" xmlns:xs="http://www.w3.org/2001/XMLSchema" xmlns:p="http://schemas.microsoft.com/office/2006/metadata/properties" xmlns:ns2="1f93ebe0-95c3-4156-8f16-3c71dea2ef82" xmlns:ns3="f8cfeb9f-6cb9-49b0-a94d-6c7e9975c83a" xmlns:ns4="9e538389-cabc-4d4e-918a-8beb7ac0ecaa" targetNamespace="http://schemas.microsoft.com/office/2006/metadata/properties" ma:root="true" ma:fieldsID="ffe8269a7235e95eb42c15912f510e12" ns2:_="" ns3:_="" ns4:_="">
    <xsd:import namespace="1f93ebe0-95c3-4156-8f16-3c71dea2ef82"/>
    <xsd:import namespace="f8cfeb9f-6cb9-49b0-a94d-6c7e9975c83a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rknad" minOccurs="0"/>
                <xsd:element ref="ns2:wgek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Kommenta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3ebe0-95c3-4156-8f16-3c71dea2ef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rknad" ma:index="20" nillable="true" ma:displayName="merknad" ma:description="Bruk/gjør endringer i denne!" ma:format="Dropdown" ma:internalName="merknad">
      <xsd:simpleType>
        <xsd:restriction base="dms:Text">
          <xsd:maxLength value="255"/>
        </xsd:restriction>
      </xsd:simpleType>
    </xsd:element>
    <xsd:element name="wgek" ma:index="21" nillable="true" ma:displayName="Tall" ma:internalName="wgek">
      <xsd:simpleType>
        <xsd:restriction base="dms:Number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Kommentar" ma:index="28" nillable="true" ma:displayName="Kommentar " ma:format="Dropdown" ma:internalName="Kommentar">
      <xsd:simpleType>
        <xsd:union memberTypes="dms:Text">
          <xsd:simpleType>
            <xsd:restriction base="dms:Choice">
              <xsd:enumeration value="Styrevedtak"/>
              <xsd:enumeration value="Høstmøtet 2020"/>
              <xsd:enumeration value="Høstmøtet 2021"/>
              <xsd:enumeration value="Arbeidsgruppe 2020"/>
              <xsd:enumeration value="Arbeidsgruppe 2024"/>
            </xsd:restriction>
          </xsd:simpleType>
        </xsd:union>
      </xsd:simpleType>
    </xsd:element>
    <xsd:element name="MediaServiceBillingMetadata" ma:index="29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feb9f-6cb9-49b0-a94d-6c7e9975c83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847541b1-cc05-48a1-b3fa-836ae2b041eb}" ma:internalName="TaxCatchAll" ma:showField="CatchAllData" ma:web="f8cfeb9f-6cb9-49b0-a94d-6c7e9975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rknad xmlns="1f93ebe0-95c3-4156-8f16-3c71dea2ef82" xsi:nil="true"/>
    <wgek xmlns="1f93ebe0-95c3-4156-8f16-3c71dea2ef82" xsi:nil="true"/>
    <lcf76f155ced4ddcb4097134ff3c332f xmlns="1f93ebe0-95c3-4156-8f16-3c71dea2ef82">
      <Terms xmlns="http://schemas.microsoft.com/office/infopath/2007/PartnerControls"/>
    </lcf76f155ced4ddcb4097134ff3c332f>
    <TaxCatchAll xmlns="9e538389-cabc-4d4e-918a-8beb7ac0ecaa" xsi:nil="true"/>
    <Kommentar xmlns="1f93ebe0-95c3-4156-8f16-3c71dea2ef8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6D1B1C-A12D-4C3A-9213-7F39374D11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93ebe0-95c3-4156-8f16-3c71dea2ef82"/>
    <ds:schemaRef ds:uri="f8cfeb9f-6cb9-49b0-a94d-6c7e9975c83a"/>
    <ds:schemaRef ds:uri="9e538389-cabc-4d4e-918a-8beb7ac0e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B5E87F-C94E-4EF4-B7D8-00C53F07CEE6}">
  <ds:schemaRefs>
    <ds:schemaRef ds:uri="http://purl.org/dc/dcmitype/"/>
    <ds:schemaRef ds:uri="http://schemas.microsoft.com/office/2006/documentManagement/types"/>
    <ds:schemaRef ds:uri="f8cfeb9f-6cb9-49b0-a94d-6c7e9975c83a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9e538389-cabc-4d4e-918a-8beb7ac0ecaa"/>
    <ds:schemaRef ds:uri="1f93ebe0-95c3-4156-8f16-3c71dea2ef8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30F1BC6-73FE-49FF-A833-2B78F4B31EC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ca93399-1184-430d-88a8-107721ef7b66}" enabled="0" method="" siteId="{5ca93399-1184-430d-88a8-107721ef7b6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47</Words>
  <Application>Microsoft Office PowerPoint</Application>
  <PresentationFormat>Egendefinert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Times New Roman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Baarlid, Linn</dc:creator>
  <cp:lastModifiedBy>Martin johansen</cp:lastModifiedBy>
  <cp:revision>17</cp:revision>
  <dcterms:created xsi:type="dcterms:W3CDTF">2021-01-19T12:13:55Z</dcterms:created>
  <dcterms:modified xsi:type="dcterms:W3CDTF">2025-04-03T10:09:06Z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0x0101005CABCA5E58D2A0419B33FE6E84FFE207</vt:lpwstr>
  </property>
  <property fmtid="{D5CDD505-2E9C-101B-9397-08002B2CF9AE}" pid="3" name="MediaServiceImageTags">
    <vt:lpwstr/>
  </property>
</Properties>
</file>