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3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1652-811A-4F03-8BF9-01D040AC544A}" type="datetimeFigureOut">
              <a:rPr lang="nb-NO" smtClean="0"/>
              <a:t>21.05.2019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1454C-857A-45A0-8B68-85ADD4F78E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780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ssholder for notater 2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endParaRPr altLang="nb-NO">
              <a:latin typeface="Calibri" panose="020F0502020204030204" pitchFamily="34" charset="0"/>
            </a:endParaRPr>
          </a:p>
        </p:txBody>
      </p:sp>
      <p:sp>
        <p:nvSpPr>
          <p:cNvPr id="24580" name="Plassholder for lysbilde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5BA8134-26B3-4855-934E-1073CE723BE0}" type="slidenum">
              <a:rPr lang="nb-NO" altLang="nb-NO" smtClean="0">
                <a:solidFill>
                  <a:srgbClr val="000000"/>
                </a:solidFill>
              </a:rPr>
              <a:pPr/>
              <a:t>1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0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9D00B6-5360-4641-BFD2-13045A6E2FD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185F-636C-44AE-88E3-88D38378B8D5}" type="datetime1">
              <a:rPr lang="nb-NO"/>
              <a:pPr>
                <a:defRPr/>
              </a:pPr>
              <a:t>21.05.2019</a:t>
            </a:fld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EFF547-56E4-4857-B61D-8B580BA4C71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BF1070-5D07-4413-A61B-057E214242CB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0E74-21D3-4BEB-87B8-A6973C0B0E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3472070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D00B6-5360-4641-BFD2-13045A6E2FD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ＭＳ Ｐゴシック" pitchFamily="17"/>
                <a:cs typeface="+mn-cs"/>
              </a:defRPr>
            </a:lvl1pPr>
          </a:lstStyle>
          <a:p>
            <a:pPr>
              <a:defRPr/>
            </a:pPr>
            <a:fld id="{1F690ADB-E642-49F3-B410-3E348F9BD968}" type="datetime1">
              <a:rPr lang="nb-NO"/>
              <a:pPr>
                <a:defRPr/>
              </a:pPr>
              <a:t>21.05.2019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FF547-56E4-4857-B61D-8B580BA4C71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7"/>
                <a:ea typeface="ＭＳ Ｐゴシック" pitchFamily="17"/>
                <a:cs typeface="ＭＳ Ｐゴシック" pitchFamily="17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F1070-5D07-4413-A61B-057E214242C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8313700-4268-4578-82A0-4E9C1A1A95E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746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nb-NO" sz="4400" kern="1200">
          <a:solidFill>
            <a:srgbClr val="000000"/>
          </a:solidFill>
          <a:latin typeface="Calibri"/>
          <a:ea typeface="MS PGothic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9pPr>
    </p:titleStyle>
    <p:bodyStyle>
      <a:lvl1pPr marL="24160163" indent="-24160163" algn="l" defTabSz="457200" rtl="0" eaLnBrk="0" fontAlgn="base" hangingPunct="0"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nb-NO" sz="3200" kern="1200">
          <a:solidFill>
            <a:srgbClr val="000000"/>
          </a:solidFill>
          <a:latin typeface="Calibri"/>
          <a:ea typeface="MS PGothic" pitchFamily="34" charset="-128"/>
          <a:cs typeface="ＭＳ Ｐゴシック"/>
        </a:defRPr>
      </a:lvl1pPr>
      <a:lvl2pPr marL="742950" lvl="1" indent="-285750" algn="l" defTabSz="457200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nb-NO" sz="2800" kern="1200">
          <a:solidFill>
            <a:srgbClr val="000000"/>
          </a:solidFill>
          <a:latin typeface="Calibri"/>
          <a:ea typeface="MS PGothic" pitchFamily="34" charset="-128"/>
        </a:defRPr>
      </a:lvl2pPr>
      <a:lvl3pPr marL="1143000" lvl="2" indent="-228600" algn="l" defTabSz="457200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nb-NO" sz="2400" kern="1200">
          <a:solidFill>
            <a:srgbClr val="000000"/>
          </a:solidFill>
          <a:latin typeface="Calibri"/>
          <a:ea typeface="MS PGothic" pitchFamily="34" charset="-128"/>
        </a:defRPr>
      </a:lvl3pPr>
      <a:lvl4pPr marL="1600200" lvl="3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4pPr>
      <a:lvl5pPr marL="2057400" lvl="4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altLang="nb-NO">
              <a:latin typeface="Calibri" panose="020F0502020204030204" pitchFamily="34" charset="0"/>
            </a:endParaRPr>
          </a:p>
        </p:txBody>
      </p:sp>
      <p:sp>
        <p:nvSpPr>
          <p:cNvPr id="23555" name="Rektangel 2"/>
          <p:cNvSpPr>
            <a:spLocks noChangeArrowheads="1"/>
          </p:cNvSpPr>
          <p:nvPr/>
        </p:nvSpPr>
        <p:spPr bwMode="auto">
          <a:xfrm>
            <a:off x="179388" y="-495300"/>
            <a:ext cx="89646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nb-NO" altLang="nb-NO" sz="3600" b="1">
                <a:solidFill>
                  <a:srgbClr val="92D050"/>
                </a:solidFill>
              </a:rPr>
              <a:t>         Lerøy samlinger 2018/2019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</p:txBody>
      </p:sp>
      <p:sp>
        <p:nvSpPr>
          <p:cNvPr id="23556" name="Rektangel 1"/>
          <p:cNvSpPr>
            <a:spLocks noChangeArrowheads="1"/>
          </p:cNvSpPr>
          <p:nvPr/>
        </p:nvSpPr>
        <p:spPr bwMode="auto">
          <a:xfrm>
            <a:off x="971550" y="2967038"/>
            <a:ext cx="756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>
              <a:solidFill>
                <a:schemeClr val="tx1"/>
              </a:solidFill>
            </a:endParaRPr>
          </a:p>
        </p:txBody>
      </p:sp>
      <p:sp>
        <p:nvSpPr>
          <p:cNvPr id="23557" name="Rektangel 6"/>
          <p:cNvSpPr>
            <a:spLocks noChangeArrowheads="1"/>
          </p:cNvSpPr>
          <p:nvPr/>
        </p:nvSpPr>
        <p:spPr bwMode="auto">
          <a:xfrm>
            <a:off x="5651500" y="1812925"/>
            <a:ext cx="3241675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nb-NO" altLang="nb-NO" sz="24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Målsetting:</a:t>
            </a:r>
            <a:endParaRPr lang="nb-NO" altLang="nb-NO" sz="24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nb-NO" altLang="nb-NO" sz="20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Vestfold friidrettskrets har som målsetting å legge til rette for breddeidrett ved å koordinere ressursene i fylket i et faglig og resultatorientert miljø.</a:t>
            </a:r>
            <a:endParaRPr lang="nb-NO" altLang="nb-NO" sz="20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nb-NO" altLang="nb-NO" sz="20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Gjennom samarbeid blir vi bedre!</a:t>
            </a:r>
            <a:endParaRPr lang="nb-NO" altLang="nb-NO" sz="20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br>
              <a:rPr lang="nb-NO" altLang="nb-NO" sz="120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altLang="nb-NO" sz="180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7" name="Plassholder for innhold 4">
            <a:extLst>
              <a:ext uri="{FF2B5EF4-FFF2-40B4-BE49-F238E27FC236}">
                <a16:creationId xmlns:a16="http://schemas.microsoft.com/office/drawing/2014/main" id="{491328AF-6E29-4D1C-923C-359C2B5C8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430897"/>
              </p:ext>
            </p:extLst>
          </p:nvPr>
        </p:nvGraphicFramePr>
        <p:xfrm>
          <a:off x="88900" y="1628775"/>
          <a:ext cx="5491162" cy="5116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7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Måned</a:t>
                      </a:r>
                      <a:endParaRPr lang="nb-NO" sz="1800" dirty="0"/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Dato</a:t>
                      </a:r>
                      <a:endParaRPr lang="nb-NO" sz="1800" dirty="0"/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Kommentar</a:t>
                      </a:r>
                      <a:endParaRPr lang="nb-NO" sz="1800" dirty="0"/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Desember</a:t>
                      </a:r>
                      <a:endParaRPr lang="nb-NO" sz="1800" dirty="0"/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25.nov. 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VFIK-</a:t>
                      </a:r>
                      <a:r>
                        <a:rPr lang="nb-NO" sz="1400" b="1" baseline="0" dirty="0">
                          <a:effectLst/>
                        </a:rPr>
                        <a:t> Messehallen</a:t>
                      </a:r>
                      <a:endParaRPr lang="nb-NO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Kl. 13:00-15:00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Januar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28.Januar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Larvik, Hovlandhallen 17:00-18:30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Februar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27.februar                     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Sandefjord –Bugårdshallen kl. 17:30-20:00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Mars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13.mars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Tønsberg, Messehallen Kl. 18:00-19:30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April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PÅSKE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Mai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Horten?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Juni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nb-NO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Tønsberg- Sem banen kl. 17:30-19:00</a:t>
                      </a: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Juli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August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Samling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Krets, uttatte utøvere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September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 31.08-1.09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Hamar- Lerøy lekene-kretskamp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57700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F_p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9918</TotalTime>
  <Words>101</Words>
  <Application>Microsoft Office PowerPoint</Application>
  <PresentationFormat>Skjermfremvisning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NF_pres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Presentasjon.2018-lagledermøte.odp</dc:title>
  <dc:creator>us-char</dc:creator>
  <dc:description/>
  <cp:lastModifiedBy>Monica Grefstad Frøynes</cp:lastModifiedBy>
  <cp:revision>238</cp:revision>
  <cp:lastPrinted>2018-11-25T11:05:50Z</cp:lastPrinted>
  <dcterms:created xsi:type="dcterms:W3CDTF">2010-01-14T12:22:22Z</dcterms:created>
  <dcterms:modified xsi:type="dcterms:W3CDTF">2019-05-21T08:31:32Z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Presentasjon.2018-lagledermøte.odp</vt:lpwstr>
  </property>
  <property fmtid="{D5CDD505-2E9C-101B-9397-08002B2CF9AE}" pid="3" name="SlideDescription">
    <vt:lpwstr/>
  </property>
</Properties>
</file>